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Nuni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italic.fntdata"/><Relationship Id="rId10" Type="http://schemas.openxmlformats.org/officeDocument/2006/relationships/font" Target="fonts/Nunito-bold.fntdata"/><Relationship Id="rId12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idx="1" type="body"/>
          </p:nvPr>
        </p:nvSpPr>
        <p:spPr>
          <a:xfrm>
            <a:off x="685645" y="4343445"/>
            <a:ext cx="5486700" cy="411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/>
          <p:nvPr>
            <p:ph idx="2" type="sldImg"/>
          </p:nvPr>
        </p:nvSpPr>
        <p:spPr>
          <a:xfrm>
            <a:off x="393199" y="686468"/>
            <a:ext cx="60714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4119576"/>
            <a:ext cx="2520951" cy="1024165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2"/>
            <a:ext cx="2795413" cy="1083308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Shape 119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Font typeface="Nunito"/>
              <a:buNone/>
              <a:defRPr b="0" i="0" sz="86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r>
              <a:t>xx%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" name="Shape 21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22" name="Shape 2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" name="Shape 25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26" name="Shape 26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Shape 27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" name="Shape 29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30" name="Shape 3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" name="Shape 33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34" name="Shape 3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" name="Shape 37"/>
          <p:cNvGrpSpPr/>
          <p:nvPr/>
        </p:nvGrpSpPr>
        <p:grpSpPr>
          <a:xfrm>
            <a:off x="199149" y="4055652"/>
            <a:ext cx="2795413" cy="1083308"/>
            <a:chOff x="6917201" y="0"/>
            <a:chExt cx="2227777" cy="863400"/>
          </a:xfrm>
        </p:grpSpPr>
        <p:sp>
          <p:nvSpPr>
            <p:cNvPr id="38" name="Shape 3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Shape 40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" name="Shape 41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Nunito"/>
              <a:buNone/>
              <a:defRPr b="0" i="0" sz="3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1" name="Shape 1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/>
        </p:txBody>
      </p:sp>
      <p:sp>
        <p:nvSpPr>
          <p:cNvPr id="164" name="Shape 1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0"/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t>xx%</a:t>
            </a: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rgbClr val="CC9900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rgbClr val="CC9900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CC9900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2" name="Shape 172"/>
          <p:cNvSpPr txBox="1"/>
          <p:nvPr>
            <p:ph idx="10" type="dt"/>
          </p:nvPr>
        </p:nvSpPr>
        <p:spPr>
          <a:xfrm>
            <a:off x="457200" y="4683919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1" type="ftr"/>
          </p:nvPr>
        </p:nvSpPr>
        <p:spPr>
          <a:xfrm>
            <a:off x="3124200" y="4683919"/>
            <a:ext cx="2895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2" type="sldNum"/>
          </p:nvPr>
        </p:nvSpPr>
        <p:spPr>
          <a:xfrm>
            <a:off x="7010400" y="4900613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44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rgbClr val="CC9900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rgbClr val="CC9900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CC9900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rgbClr val="CC9900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rgbClr val="CC9900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CC9900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0" type="dt"/>
          </p:nvPr>
        </p:nvSpPr>
        <p:spPr>
          <a:xfrm>
            <a:off x="457200" y="4683919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11" type="ftr"/>
          </p:nvPr>
        </p:nvSpPr>
        <p:spPr>
          <a:xfrm>
            <a:off x="3124200" y="4683919"/>
            <a:ext cx="2895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12" type="sldNum"/>
          </p:nvPr>
        </p:nvSpPr>
        <p:spPr>
          <a:xfrm>
            <a:off x="7010400" y="4900613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" type="objOnly">
  <p:cSld name="OBJECT_ONLY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457200" y="205978"/>
            <a:ext cx="8229600" cy="43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Clr>
                <a:srgbClr val="CC9900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560"/>
              </a:spcBef>
              <a:spcAft>
                <a:spcPts val="0"/>
              </a:spcAft>
              <a:buClr>
                <a:srgbClr val="CC9900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  <a:buClr>
                <a:srgbClr val="CC9900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CC9900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rgbClr val="CC99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84" name="Shape 184"/>
          <p:cNvSpPr txBox="1"/>
          <p:nvPr>
            <p:ph idx="10" type="dt"/>
          </p:nvPr>
        </p:nvSpPr>
        <p:spPr>
          <a:xfrm>
            <a:off x="457200" y="4683919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1" type="ftr"/>
          </p:nvPr>
        </p:nvSpPr>
        <p:spPr>
          <a:xfrm>
            <a:off x="3124200" y="4683919"/>
            <a:ext cx="2895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2" type="sldNum"/>
          </p:nvPr>
        </p:nvSpPr>
        <p:spPr>
          <a:xfrm>
            <a:off x="7010400" y="4900613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" name="Shape 46"/>
          <p:cNvGrpSpPr/>
          <p:nvPr/>
        </p:nvGrpSpPr>
        <p:grpSpPr>
          <a:xfrm>
            <a:off x="5594190" y="3961115"/>
            <a:ext cx="2910144" cy="1182340"/>
            <a:chOff x="6917201" y="0"/>
            <a:chExt cx="2227777" cy="863400"/>
          </a:xfrm>
        </p:grpSpPr>
        <p:sp>
          <p:nvSpPr>
            <p:cNvPr id="47" name="Shape 4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" name="Shape 50"/>
          <p:cNvGrpSpPr/>
          <p:nvPr/>
        </p:nvGrpSpPr>
        <p:grpSpPr>
          <a:xfrm>
            <a:off x="199149" y="2"/>
            <a:ext cx="2795413" cy="1083308"/>
            <a:chOff x="6917201" y="0"/>
            <a:chExt cx="2227777" cy="863400"/>
          </a:xfrm>
        </p:grpSpPr>
        <p:sp>
          <p:nvSpPr>
            <p:cNvPr id="51" name="Shape 5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Shape 5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" name="Shape 54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5" name="Shape 85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243"/>
            <a:ext cx="3257454" cy="1261514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" name="Shape 93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unito"/>
              <a:buNone/>
              <a:defRPr b="0" i="0" sz="32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  <a:defRPr b="0" i="0" sz="30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None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b="0" i="0" sz="2800" u="none" cap="none" strike="noStrike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b="0" i="0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b="0" i="0" sz="1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transition spd="med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5624" y="590450"/>
            <a:ext cx="6785301" cy="433505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>
            <p:ph type="title"/>
          </p:nvPr>
        </p:nvSpPr>
        <p:spPr>
          <a:xfrm>
            <a:off x="819150" y="236175"/>
            <a:ext cx="7505700" cy="6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1" i="0" lang="en" sz="28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rPr>
              <a:t>States and Empires in 600 CE</a:t>
            </a:r>
            <a:endParaRPr b="1" i="0" sz="2800" u="none" cap="none" strike="noStrike">
              <a:solidFill>
                <a:srgbClr val="CD7C1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t/>
            </a:r>
            <a:endParaRPr b="0" i="0" sz="3000" u="none" cap="none" strike="noStrike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rPr b="0" i="0" lang="en" sz="13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3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819150" y="262425"/>
            <a:ext cx="7505700" cy="6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Nunito"/>
              <a:buNone/>
            </a:pPr>
            <a:r>
              <a:rPr b="1" i="0" lang="en" sz="28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rPr>
              <a:t>States and Empires in 800 CE</a:t>
            </a:r>
            <a:endParaRPr b="1" i="0" sz="2800" u="none" cap="none" strike="noStrike">
              <a:solidFill>
                <a:srgbClr val="CD7C1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300"/>
              <a:buFont typeface="Calibri"/>
              <a:buNone/>
            </a:pPr>
            <a:r>
              <a:t/>
            </a:r>
            <a:endParaRPr b="0" i="0" sz="13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5325" y="811325"/>
            <a:ext cx="5665775" cy="416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/>
        </p:nvSpPr>
        <p:spPr>
          <a:xfrm>
            <a:off x="7010400" y="4900613"/>
            <a:ext cx="21336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9A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CCCC9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Shape 206"/>
          <p:cNvPicPr preferRelativeResize="0"/>
          <p:nvPr/>
        </p:nvPicPr>
        <p:blipFill rotWithShape="1">
          <a:blip r:embed="rId3">
            <a:alphaModFix/>
          </a:blip>
          <a:srcRect b="5668" l="0" r="1097" t="0"/>
          <a:stretch/>
        </p:blipFill>
        <p:spPr>
          <a:xfrm>
            <a:off x="463550" y="335756"/>
            <a:ext cx="8223300" cy="395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/>
          <p:nvPr/>
        </p:nvSpPr>
        <p:spPr>
          <a:xfrm>
            <a:off x="709612" y="2366963"/>
            <a:ext cx="866700" cy="326100"/>
          </a:xfrm>
          <a:custGeom>
            <a:pathLst>
              <a:path extrusionOk="0" h="120000" w="120000">
                <a:moveTo>
                  <a:pt x="9048" y="18657"/>
                </a:moveTo>
                <a:cubicBezTo>
                  <a:pt x="37917" y="0"/>
                  <a:pt x="69802" y="15265"/>
                  <a:pt x="99533" y="18657"/>
                </a:cubicBezTo>
                <a:cubicBezTo>
                  <a:pt x="107935" y="24169"/>
                  <a:pt x="107504" y="30106"/>
                  <a:pt x="113321" y="41978"/>
                </a:cubicBezTo>
                <a:cubicBezTo>
                  <a:pt x="120000" y="77173"/>
                  <a:pt x="101687" y="75053"/>
                  <a:pt x="89838" y="80565"/>
                </a:cubicBezTo>
                <a:cubicBezTo>
                  <a:pt x="79497" y="85653"/>
                  <a:pt x="68294" y="93710"/>
                  <a:pt x="58168" y="100070"/>
                </a:cubicBezTo>
                <a:cubicBezTo>
                  <a:pt x="56229" y="102614"/>
                  <a:pt x="54506" y="106007"/>
                  <a:pt x="52351" y="107703"/>
                </a:cubicBezTo>
                <a:cubicBezTo>
                  <a:pt x="48473" y="111095"/>
                  <a:pt x="40502" y="115335"/>
                  <a:pt x="40502" y="115335"/>
                </a:cubicBezTo>
                <a:cubicBezTo>
                  <a:pt x="29299" y="108127"/>
                  <a:pt x="34039" y="109399"/>
                  <a:pt x="14865" y="115335"/>
                </a:cubicBezTo>
                <a:cubicBezTo>
                  <a:pt x="0" y="120000"/>
                  <a:pt x="9694" y="119575"/>
                  <a:pt x="10987" y="119575"/>
                </a:cubicBezTo>
                <a:cubicBezTo>
                  <a:pt x="6894" y="108551"/>
                  <a:pt x="3231" y="105583"/>
                  <a:pt x="1077" y="92438"/>
                </a:cubicBezTo>
                <a:cubicBezTo>
                  <a:pt x="1723" y="88621"/>
                  <a:pt x="2369" y="84381"/>
                  <a:pt x="3016" y="80565"/>
                </a:cubicBezTo>
                <a:cubicBezTo>
                  <a:pt x="3877" y="75477"/>
                  <a:pt x="4308" y="70388"/>
                  <a:pt x="5170" y="65300"/>
                </a:cubicBezTo>
                <a:cubicBezTo>
                  <a:pt x="6463" y="57667"/>
                  <a:pt x="9048" y="41978"/>
                  <a:pt x="9048" y="41978"/>
                </a:cubicBezTo>
                <a:cubicBezTo>
                  <a:pt x="8402" y="38162"/>
                  <a:pt x="7109" y="34346"/>
                  <a:pt x="7109" y="30106"/>
                </a:cubicBezTo>
                <a:cubicBezTo>
                  <a:pt x="7109" y="26289"/>
                  <a:pt x="9048" y="18657"/>
                  <a:pt x="9048" y="18657"/>
                </a:cubicBezTo>
                <a:close/>
              </a:path>
            </a:pathLst>
          </a:custGeom>
          <a:solidFill>
            <a:srgbClr val="FF33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/>
          <p:nvPr/>
        </p:nvSpPr>
        <p:spPr>
          <a:xfrm>
            <a:off x="1608137" y="2733675"/>
            <a:ext cx="144600" cy="142800"/>
          </a:xfrm>
          <a:custGeom>
            <a:pathLst>
              <a:path extrusionOk="0" h="120000" w="120000">
                <a:moveTo>
                  <a:pt x="65217" y="118016"/>
                </a:moveTo>
                <a:cubicBezTo>
                  <a:pt x="110869" y="65454"/>
                  <a:pt x="120000" y="22809"/>
                  <a:pt x="30000" y="0"/>
                </a:cubicBezTo>
                <a:cubicBezTo>
                  <a:pt x="26086" y="26776"/>
                  <a:pt x="23478" y="54545"/>
                  <a:pt x="16956" y="81322"/>
                </a:cubicBezTo>
                <a:cubicBezTo>
                  <a:pt x="14347" y="91239"/>
                  <a:pt x="0" y="100165"/>
                  <a:pt x="5217" y="109090"/>
                </a:cubicBezTo>
                <a:cubicBezTo>
                  <a:pt x="13043" y="120000"/>
                  <a:pt x="50869" y="118016"/>
                  <a:pt x="65217" y="1180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1457325" y="2671763"/>
            <a:ext cx="217500" cy="197700"/>
          </a:xfrm>
          <a:custGeom>
            <a:pathLst>
              <a:path extrusionOk="0" h="120000" w="120000">
                <a:moveTo>
                  <a:pt x="94964" y="96140"/>
                </a:moveTo>
                <a:cubicBezTo>
                  <a:pt x="86330" y="23157"/>
                  <a:pt x="100143" y="19649"/>
                  <a:pt x="24172" y="0"/>
                </a:cubicBezTo>
                <a:cubicBezTo>
                  <a:pt x="0" y="21052"/>
                  <a:pt x="3453" y="73684"/>
                  <a:pt x="24172" y="89824"/>
                </a:cubicBezTo>
                <a:cubicBezTo>
                  <a:pt x="30215" y="94736"/>
                  <a:pt x="40575" y="94035"/>
                  <a:pt x="48345" y="96140"/>
                </a:cubicBezTo>
                <a:cubicBezTo>
                  <a:pt x="53525" y="102456"/>
                  <a:pt x="54388" y="114385"/>
                  <a:pt x="63884" y="115789"/>
                </a:cubicBezTo>
                <a:cubicBezTo>
                  <a:pt x="86330" y="120000"/>
                  <a:pt x="91510" y="91929"/>
                  <a:pt x="94964" y="83508"/>
                </a:cubicBezTo>
                <a:cubicBezTo>
                  <a:pt x="87194" y="36491"/>
                  <a:pt x="106187" y="38596"/>
                  <a:pt x="79424" y="38596"/>
                </a:cubicBezTo>
                <a:cubicBezTo>
                  <a:pt x="90647" y="36491"/>
                  <a:pt x="105323" y="25964"/>
                  <a:pt x="113093" y="32280"/>
                </a:cubicBezTo>
                <a:cubicBezTo>
                  <a:pt x="120000" y="37894"/>
                  <a:pt x="96690" y="47017"/>
                  <a:pt x="87194" y="44912"/>
                </a:cubicBezTo>
                <a:cubicBezTo>
                  <a:pt x="79424" y="43508"/>
                  <a:pt x="83741" y="31578"/>
                  <a:pt x="79424" y="25964"/>
                </a:cubicBezTo>
                <a:cubicBezTo>
                  <a:pt x="77697" y="24561"/>
                  <a:pt x="74244" y="25964"/>
                  <a:pt x="71654" y="25964"/>
                </a:cubicBezTo>
              </a:path>
            </a:pathLst>
          </a:custGeom>
          <a:solidFill>
            <a:srgbClr val="CC00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2454275" y="3511153"/>
            <a:ext cx="169800" cy="133500"/>
          </a:xfrm>
          <a:custGeom>
            <a:pathLst>
              <a:path extrusionOk="0" h="120000" w="120000">
                <a:moveTo>
                  <a:pt x="72660" y="43826"/>
                </a:moveTo>
                <a:cubicBezTo>
                  <a:pt x="35229" y="10434"/>
                  <a:pt x="33027" y="0"/>
                  <a:pt x="2201" y="43826"/>
                </a:cubicBezTo>
                <a:cubicBezTo>
                  <a:pt x="5504" y="61565"/>
                  <a:pt x="0" y="120000"/>
                  <a:pt x="41834" y="120000"/>
                </a:cubicBezTo>
                <a:cubicBezTo>
                  <a:pt x="62752" y="120000"/>
                  <a:pt x="102385" y="101217"/>
                  <a:pt x="102385" y="101217"/>
                </a:cubicBezTo>
                <a:cubicBezTo>
                  <a:pt x="117798" y="58434"/>
                  <a:pt x="120000" y="49043"/>
                  <a:pt x="72660" y="34434"/>
                </a:cubicBezTo>
                <a:cubicBezTo>
                  <a:pt x="42935" y="7304"/>
                  <a:pt x="46238" y="8347"/>
                  <a:pt x="72660" y="43826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2740025" y="2499122"/>
            <a:ext cx="373200" cy="298800"/>
          </a:xfrm>
          <a:custGeom>
            <a:pathLst>
              <a:path extrusionOk="0" h="120000" w="120000">
                <a:moveTo>
                  <a:pt x="55732" y="5559"/>
                </a:moveTo>
                <a:cubicBezTo>
                  <a:pt x="44686" y="37528"/>
                  <a:pt x="60753" y="0"/>
                  <a:pt x="37656" y="26872"/>
                </a:cubicBezTo>
                <a:cubicBezTo>
                  <a:pt x="34644" y="30115"/>
                  <a:pt x="35648" y="35675"/>
                  <a:pt x="33138" y="39382"/>
                </a:cubicBezTo>
                <a:cubicBezTo>
                  <a:pt x="30627" y="43088"/>
                  <a:pt x="26610" y="45405"/>
                  <a:pt x="23598" y="48185"/>
                </a:cubicBezTo>
                <a:cubicBezTo>
                  <a:pt x="14058" y="74594"/>
                  <a:pt x="0" y="100077"/>
                  <a:pt x="33138" y="120000"/>
                </a:cubicBezTo>
                <a:cubicBezTo>
                  <a:pt x="53221" y="115366"/>
                  <a:pt x="72803" y="109343"/>
                  <a:pt x="92384" y="102857"/>
                </a:cubicBezTo>
                <a:cubicBezTo>
                  <a:pt x="106443" y="90347"/>
                  <a:pt x="113472" y="91274"/>
                  <a:pt x="120000" y="73204"/>
                </a:cubicBezTo>
                <a:cubicBezTo>
                  <a:pt x="111464" y="49111"/>
                  <a:pt x="106443" y="35212"/>
                  <a:pt x="78828" y="26872"/>
                </a:cubicBezTo>
                <a:cubicBezTo>
                  <a:pt x="66778" y="9729"/>
                  <a:pt x="74309" y="16679"/>
                  <a:pt x="55732" y="5559"/>
                </a:cubicBezTo>
                <a:close/>
              </a:path>
            </a:pathLst>
          </a:custGeom>
          <a:solidFill>
            <a:srgbClr val="FFCC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1550987" y="683419"/>
            <a:ext cx="992100" cy="570300"/>
          </a:xfrm>
          <a:custGeom>
            <a:pathLst>
              <a:path extrusionOk="0" h="120000" w="120000">
                <a:moveTo>
                  <a:pt x="116415" y="73265"/>
                </a:moveTo>
                <a:cubicBezTo>
                  <a:pt x="113584" y="62068"/>
                  <a:pt x="110754" y="51115"/>
                  <a:pt x="107924" y="39918"/>
                </a:cubicBezTo>
                <a:cubicBezTo>
                  <a:pt x="107358" y="37728"/>
                  <a:pt x="104339" y="38458"/>
                  <a:pt x="102641" y="37728"/>
                </a:cubicBezTo>
                <a:cubicBezTo>
                  <a:pt x="98679" y="22150"/>
                  <a:pt x="102641" y="25801"/>
                  <a:pt x="93962" y="22150"/>
                </a:cubicBezTo>
                <a:cubicBezTo>
                  <a:pt x="92264" y="22880"/>
                  <a:pt x="90188" y="22636"/>
                  <a:pt x="88867" y="24340"/>
                </a:cubicBezTo>
                <a:cubicBezTo>
                  <a:pt x="87547" y="26044"/>
                  <a:pt x="88679" y="29695"/>
                  <a:pt x="87169" y="30912"/>
                </a:cubicBezTo>
                <a:cubicBezTo>
                  <a:pt x="84716" y="33103"/>
                  <a:pt x="81320" y="32616"/>
                  <a:pt x="78490" y="33346"/>
                </a:cubicBezTo>
                <a:cubicBezTo>
                  <a:pt x="72264" y="24827"/>
                  <a:pt x="68679" y="14847"/>
                  <a:pt x="59622" y="10953"/>
                </a:cubicBezTo>
                <a:cubicBezTo>
                  <a:pt x="50566" y="0"/>
                  <a:pt x="51132" y="12900"/>
                  <a:pt x="45660" y="19959"/>
                </a:cubicBezTo>
                <a:cubicBezTo>
                  <a:pt x="45094" y="22150"/>
                  <a:pt x="45283" y="24827"/>
                  <a:pt x="43962" y="26531"/>
                </a:cubicBezTo>
                <a:cubicBezTo>
                  <a:pt x="42641" y="28235"/>
                  <a:pt x="39811" y="26774"/>
                  <a:pt x="38867" y="28722"/>
                </a:cubicBezTo>
                <a:cubicBezTo>
                  <a:pt x="36792" y="32616"/>
                  <a:pt x="38867" y="40649"/>
                  <a:pt x="35471" y="42109"/>
                </a:cubicBezTo>
                <a:cubicBezTo>
                  <a:pt x="32075" y="43569"/>
                  <a:pt x="25094" y="46490"/>
                  <a:pt x="25094" y="46490"/>
                </a:cubicBezTo>
                <a:cubicBezTo>
                  <a:pt x="20754" y="52089"/>
                  <a:pt x="17169" y="55253"/>
                  <a:pt x="11320" y="57687"/>
                </a:cubicBezTo>
                <a:cubicBezTo>
                  <a:pt x="0" y="71561"/>
                  <a:pt x="11320" y="91277"/>
                  <a:pt x="18113" y="104421"/>
                </a:cubicBezTo>
                <a:cubicBezTo>
                  <a:pt x="23773" y="99797"/>
                  <a:pt x="27169" y="93711"/>
                  <a:pt x="33584" y="91034"/>
                </a:cubicBezTo>
                <a:cubicBezTo>
                  <a:pt x="35283" y="91764"/>
                  <a:pt x="37735" y="91277"/>
                  <a:pt x="38867" y="93225"/>
                </a:cubicBezTo>
                <a:cubicBezTo>
                  <a:pt x="40943" y="97119"/>
                  <a:pt x="41509" y="101987"/>
                  <a:pt x="42264" y="106612"/>
                </a:cubicBezTo>
                <a:cubicBezTo>
                  <a:pt x="42830" y="110263"/>
                  <a:pt x="42264" y="114645"/>
                  <a:pt x="43962" y="117809"/>
                </a:cubicBezTo>
                <a:cubicBezTo>
                  <a:pt x="44905" y="119756"/>
                  <a:pt x="47547" y="119269"/>
                  <a:pt x="49245" y="120000"/>
                </a:cubicBezTo>
                <a:cubicBezTo>
                  <a:pt x="50943" y="118539"/>
                  <a:pt x="53584" y="118052"/>
                  <a:pt x="54339" y="115618"/>
                </a:cubicBezTo>
                <a:cubicBezTo>
                  <a:pt x="55094" y="113427"/>
                  <a:pt x="51886" y="110993"/>
                  <a:pt x="52641" y="108803"/>
                </a:cubicBezTo>
                <a:cubicBezTo>
                  <a:pt x="53962" y="104421"/>
                  <a:pt x="58679" y="103204"/>
                  <a:pt x="61320" y="100040"/>
                </a:cubicBezTo>
                <a:cubicBezTo>
                  <a:pt x="63962" y="89574"/>
                  <a:pt x="66415" y="92494"/>
                  <a:pt x="73396" y="86653"/>
                </a:cubicBezTo>
                <a:cubicBezTo>
                  <a:pt x="74528" y="84462"/>
                  <a:pt x="77358" y="82758"/>
                  <a:pt x="76792" y="80081"/>
                </a:cubicBezTo>
                <a:cubicBezTo>
                  <a:pt x="76415" y="77890"/>
                  <a:pt x="73207" y="78864"/>
                  <a:pt x="71698" y="77647"/>
                </a:cubicBezTo>
                <a:cubicBezTo>
                  <a:pt x="60754" y="69127"/>
                  <a:pt x="76226" y="76673"/>
                  <a:pt x="63018" y="71075"/>
                </a:cubicBezTo>
                <a:cubicBezTo>
                  <a:pt x="65849" y="67423"/>
                  <a:pt x="69433" y="64259"/>
                  <a:pt x="71698" y="59878"/>
                </a:cubicBezTo>
                <a:cubicBezTo>
                  <a:pt x="72830" y="57687"/>
                  <a:pt x="73584" y="55010"/>
                  <a:pt x="75094" y="53306"/>
                </a:cubicBezTo>
                <a:cubicBezTo>
                  <a:pt x="76415" y="51845"/>
                  <a:pt x="78490" y="51845"/>
                  <a:pt x="80188" y="51115"/>
                </a:cubicBezTo>
                <a:cubicBezTo>
                  <a:pt x="80754" y="48924"/>
                  <a:pt x="84716" y="31643"/>
                  <a:pt x="85471" y="30912"/>
                </a:cubicBezTo>
                <a:cubicBezTo>
                  <a:pt x="88679" y="27505"/>
                  <a:pt x="93584" y="28235"/>
                  <a:pt x="97547" y="26531"/>
                </a:cubicBezTo>
                <a:cubicBezTo>
                  <a:pt x="97547" y="26531"/>
                  <a:pt x="103962" y="38215"/>
                  <a:pt x="102641" y="39918"/>
                </a:cubicBezTo>
                <a:cubicBezTo>
                  <a:pt x="100000" y="43083"/>
                  <a:pt x="92264" y="44300"/>
                  <a:pt x="92264" y="44300"/>
                </a:cubicBezTo>
                <a:cubicBezTo>
                  <a:pt x="83207" y="56713"/>
                  <a:pt x="85660" y="56957"/>
                  <a:pt x="87169" y="77647"/>
                </a:cubicBezTo>
                <a:cubicBezTo>
                  <a:pt x="99245" y="75699"/>
                  <a:pt x="105094" y="75943"/>
                  <a:pt x="116415" y="80081"/>
                </a:cubicBezTo>
                <a:cubicBezTo>
                  <a:pt x="118301" y="72535"/>
                  <a:pt x="120000" y="73265"/>
                  <a:pt x="116415" y="73265"/>
                </a:cubicBezTo>
                <a:close/>
              </a:path>
            </a:pathLst>
          </a:custGeom>
          <a:solidFill>
            <a:srgbClr val="333399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/>
          <p:nvPr/>
        </p:nvSpPr>
        <p:spPr>
          <a:xfrm>
            <a:off x="2178050" y="1870471"/>
            <a:ext cx="1012800" cy="653700"/>
          </a:xfrm>
          <a:custGeom>
            <a:pathLst>
              <a:path extrusionOk="0" h="120000" w="120000">
                <a:moveTo>
                  <a:pt x="58613" y="42340"/>
                </a:moveTo>
                <a:cubicBezTo>
                  <a:pt x="52141" y="34468"/>
                  <a:pt x="58613" y="40212"/>
                  <a:pt x="45115" y="40212"/>
                </a:cubicBezTo>
                <a:cubicBezTo>
                  <a:pt x="39938" y="40212"/>
                  <a:pt x="34946" y="37446"/>
                  <a:pt x="29768" y="36382"/>
                </a:cubicBezTo>
                <a:cubicBezTo>
                  <a:pt x="26440" y="35106"/>
                  <a:pt x="23112" y="33829"/>
                  <a:pt x="19784" y="32553"/>
                </a:cubicBezTo>
                <a:cubicBezTo>
                  <a:pt x="18120" y="31914"/>
                  <a:pt x="14607" y="30638"/>
                  <a:pt x="14607" y="30638"/>
                </a:cubicBezTo>
                <a:cubicBezTo>
                  <a:pt x="11278" y="31276"/>
                  <a:pt x="7026" y="30000"/>
                  <a:pt x="4437" y="32553"/>
                </a:cubicBezTo>
                <a:cubicBezTo>
                  <a:pt x="1664" y="35319"/>
                  <a:pt x="1109" y="44255"/>
                  <a:pt x="1109" y="44255"/>
                </a:cubicBezTo>
                <a:cubicBezTo>
                  <a:pt x="5177" y="58297"/>
                  <a:pt x="0" y="46170"/>
                  <a:pt x="23112" y="51914"/>
                </a:cubicBezTo>
                <a:cubicBezTo>
                  <a:pt x="24776" y="52340"/>
                  <a:pt x="24961" y="55106"/>
                  <a:pt x="26440" y="55957"/>
                </a:cubicBezTo>
                <a:cubicBezTo>
                  <a:pt x="52141" y="70851"/>
                  <a:pt x="26070" y="51702"/>
                  <a:pt x="41602" y="63617"/>
                </a:cubicBezTo>
                <a:cubicBezTo>
                  <a:pt x="42157" y="65531"/>
                  <a:pt x="42711" y="67659"/>
                  <a:pt x="43451" y="69574"/>
                </a:cubicBezTo>
                <a:cubicBezTo>
                  <a:pt x="44375" y="71702"/>
                  <a:pt x="46040" y="73191"/>
                  <a:pt x="46779" y="75319"/>
                </a:cubicBezTo>
                <a:cubicBezTo>
                  <a:pt x="48258" y="79148"/>
                  <a:pt x="50107" y="87021"/>
                  <a:pt x="50107" y="87021"/>
                </a:cubicBezTo>
                <a:cubicBezTo>
                  <a:pt x="49553" y="89574"/>
                  <a:pt x="47519" y="92127"/>
                  <a:pt x="48443" y="94680"/>
                </a:cubicBezTo>
                <a:cubicBezTo>
                  <a:pt x="48998" y="96595"/>
                  <a:pt x="51587" y="96808"/>
                  <a:pt x="53436" y="96808"/>
                </a:cubicBezTo>
                <a:cubicBezTo>
                  <a:pt x="58058" y="96808"/>
                  <a:pt x="62496" y="95319"/>
                  <a:pt x="67118" y="94680"/>
                </a:cubicBezTo>
                <a:cubicBezTo>
                  <a:pt x="69337" y="93829"/>
                  <a:pt x="76548" y="92340"/>
                  <a:pt x="75439" y="87021"/>
                </a:cubicBezTo>
                <a:cubicBezTo>
                  <a:pt x="74514" y="82553"/>
                  <a:pt x="71001" y="79148"/>
                  <a:pt x="68782" y="75319"/>
                </a:cubicBezTo>
                <a:cubicBezTo>
                  <a:pt x="65639" y="69787"/>
                  <a:pt x="63790" y="58510"/>
                  <a:pt x="61941" y="51914"/>
                </a:cubicBezTo>
                <a:cubicBezTo>
                  <a:pt x="61386" y="50212"/>
                  <a:pt x="64160" y="54680"/>
                  <a:pt x="65269" y="55957"/>
                </a:cubicBezTo>
                <a:cubicBezTo>
                  <a:pt x="65824" y="57872"/>
                  <a:pt x="65269" y="61702"/>
                  <a:pt x="67118" y="61702"/>
                </a:cubicBezTo>
                <a:cubicBezTo>
                  <a:pt x="69152" y="61702"/>
                  <a:pt x="68782" y="54680"/>
                  <a:pt x="70446" y="55957"/>
                </a:cubicBezTo>
                <a:cubicBezTo>
                  <a:pt x="73220" y="58297"/>
                  <a:pt x="72665" y="63617"/>
                  <a:pt x="73775" y="67446"/>
                </a:cubicBezTo>
                <a:cubicBezTo>
                  <a:pt x="75069" y="72127"/>
                  <a:pt x="85608" y="79148"/>
                  <a:pt x="88936" y="83191"/>
                </a:cubicBezTo>
                <a:cubicBezTo>
                  <a:pt x="91340" y="93404"/>
                  <a:pt x="91525" y="100638"/>
                  <a:pt x="99106" y="106382"/>
                </a:cubicBezTo>
                <a:cubicBezTo>
                  <a:pt x="101325" y="114042"/>
                  <a:pt x="103543" y="115531"/>
                  <a:pt x="109275" y="120000"/>
                </a:cubicBezTo>
                <a:cubicBezTo>
                  <a:pt x="114637" y="110638"/>
                  <a:pt x="120000" y="110638"/>
                  <a:pt x="110939" y="100638"/>
                </a:cubicBezTo>
                <a:cubicBezTo>
                  <a:pt x="107057" y="86808"/>
                  <a:pt x="112419" y="103191"/>
                  <a:pt x="104283" y="88936"/>
                </a:cubicBezTo>
                <a:cubicBezTo>
                  <a:pt x="95593" y="73829"/>
                  <a:pt x="110015" y="91702"/>
                  <a:pt x="99106" y="79148"/>
                </a:cubicBezTo>
                <a:cubicBezTo>
                  <a:pt x="96147" y="68936"/>
                  <a:pt x="91895" y="61489"/>
                  <a:pt x="85608" y="53829"/>
                </a:cubicBezTo>
                <a:cubicBezTo>
                  <a:pt x="87642" y="42127"/>
                  <a:pt x="93559" y="33404"/>
                  <a:pt x="100770" y="24680"/>
                </a:cubicBezTo>
                <a:cubicBezTo>
                  <a:pt x="100215" y="22127"/>
                  <a:pt x="100770" y="18723"/>
                  <a:pt x="99106" y="17021"/>
                </a:cubicBezTo>
                <a:cubicBezTo>
                  <a:pt x="96332" y="14255"/>
                  <a:pt x="88936" y="12978"/>
                  <a:pt x="88936" y="12978"/>
                </a:cubicBezTo>
                <a:cubicBezTo>
                  <a:pt x="84869" y="5957"/>
                  <a:pt x="83759" y="0"/>
                  <a:pt x="77103" y="7234"/>
                </a:cubicBezTo>
                <a:cubicBezTo>
                  <a:pt x="75439" y="12978"/>
                  <a:pt x="73220" y="18723"/>
                  <a:pt x="72110" y="24680"/>
                </a:cubicBezTo>
                <a:cubicBezTo>
                  <a:pt x="71556" y="27872"/>
                  <a:pt x="71926" y="31489"/>
                  <a:pt x="70446" y="34468"/>
                </a:cubicBezTo>
                <a:cubicBezTo>
                  <a:pt x="68043" y="39361"/>
                  <a:pt x="61756" y="38297"/>
                  <a:pt x="58613" y="42340"/>
                </a:cubicBezTo>
                <a:close/>
              </a:path>
            </a:pathLst>
          </a:custGeom>
          <a:solidFill>
            <a:srgbClr val="FFCC99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995362" y="1820465"/>
            <a:ext cx="1238400" cy="365700"/>
          </a:xfrm>
          <a:custGeom>
            <a:pathLst>
              <a:path extrusionOk="0" h="120000" w="120000">
                <a:moveTo>
                  <a:pt x="36574" y="11735"/>
                </a:moveTo>
                <a:cubicBezTo>
                  <a:pt x="31586" y="3785"/>
                  <a:pt x="29924" y="0"/>
                  <a:pt x="24181" y="4921"/>
                </a:cubicBezTo>
                <a:cubicBezTo>
                  <a:pt x="19042" y="17034"/>
                  <a:pt x="12544" y="12870"/>
                  <a:pt x="6196" y="18927"/>
                </a:cubicBezTo>
                <a:cubicBezTo>
                  <a:pt x="11637" y="28012"/>
                  <a:pt x="13753" y="23848"/>
                  <a:pt x="15869" y="39369"/>
                </a:cubicBezTo>
                <a:cubicBezTo>
                  <a:pt x="13602" y="56782"/>
                  <a:pt x="8161" y="58675"/>
                  <a:pt x="3324" y="70788"/>
                </a:cubicBezTo>
                <a:cubicBezTo>
                  <a:pt x="2267" y="86309"/>
                  <a:pt x="0" y="97665"/>
                  <a:pt x="1964" y="112050"/>
                </a:cubicBezTo>
                <a:cubicBezTo>
                  <a:pt x="8312" y="96908"/>
                  <a:pt x="17531" y="96908"/>
                  <a:pt x="25541" y="91608"/>
                </a:cubicBezTo>
                <a:cubicBezTo>
                  <a:pt x="31586" y="87823"/>
                  <a:pt x="27959" y="88201"/>
                  <a:pt x="33853" y="81009"/>
                </a:cubicBezTo>
                <a:cubicBezTo>
                  <a:pt x="38236" y="75709"/>
                  <a:pt x="44886" y="75331"/>
                  <a:pt x="48967" y="74195"/>
                </a:cubicBezTo>
                <a:cubicBezTo>
                  <a:pt x="60906" y="81388"/>
                  <a:pt x="71335" y="90851"/>
                  <a:pt x="83576" y="95015"/>
                </a:cubicBezTo>
                <a:cubicBezTo>
                  <a:pt x="93249" y="102965"/>
                  <a:pt x="102921" y="111293"/>
                  <a:pt x="112594" y="119242"/>
                </a:cubicBezTo>
                <a:cubicBezTo>
                  <a:pt x="114408" y="118107"/>
                  <a:pt x="117128" y="120000"/>
                  <a:pt x="118035" y="115835"/>
                </a:cubicBezTo>
                <a:cubicBezTo>
                  <a:pt x="120000" y="107129"/>
                  <a:pt x="112141" y="90851"/>
                  <a:pt x="109722" y="87823"/>
                </a:cubicBezTo>
                <a:cubicBezTo>
                  <a:pt x="107153" y="84416"/>
                  <a:pt x="104282" y="83280"/>
                  <a:pt x="101561" y="81009"/>
                </a:cubicBezTo>
                <a:cubicBezTo>
                  <a:pt x="100201" y="79873"/>
                  <a:pt x="97329" y="77602"/>
                  <a:pt x="97329" y="77602"/>
                </a:cubicBezTo>
                <a:cubicBezTo>
                  <a:pt x="92493" y="59810"/>
                  <a:pt x="88413" y="62839"/>
                  <a:pt x="79345" y="60189"/>
                </a:cubicBezTo>
                <a:cubicBezTo>
                  <a:pt x="75717" y="32555"/>
                  <a:pt x="78589" y="65488"/>
                  <a:pt x="82216" y="46561"/>
                </a:cubicBezTo>
                <a:cubicBezTo>
                  <a:pt x="82821" y="43154"/>
                  <a:pt x="81158" y="39369"/>
                  <a:pt x="80705" y="35962"/>
                </a:cubicBezTo>
                <a:cubicBezTo>
                  <a:pt x="81612" y="33690"/>
                  <a:pt x="83576" y="32555"/>
                  <a:pt x="83576" y="29148"/>
                </a:cubicBezTo>
                <a:cubicBezTo>
                  <a:pt x="83576" y="25741"/>
                  <a:pt x="82065" y="22334"/>
                  <a:pt x="80705" y="22334"/>
                </a:cubicBezTo>
                <a:cubicBezTo>
                  <a:pt x="76926" y="22334"/>
                  <a:pt x="69672" y="29148"/>
                  <a:pt x="69672" y="29148"/>
                </a:cubicBezTo>
                <a:cubicBezTo>
                  <a:pt x="62720" y="24605"/>
                  <a:pt x="57279" y="28391"/>
                  <a:pt x="50327" y="32555"/>
                </a:cubicBezTo>
                <a:cubicBezTo>
                  <a:pt x="38841" y="28012"/>
                  <a:pt x="43224" y="31419"/>
                  <a:pt x="33853" y="39369"/>
                </a:cubicBezTo>
                <a:cubicBezTo>
                  <a:pt x="27657" y="54889"/>
                  <a:pt x="20100" y="54889"/>
                  <a:pt x="17229" y="32555"/>
                </a:cubicBezTo>
                <a:cubicBezTo>
                  <a:pt x="23576" y="21955"/>
                  <a:pt x="29017" y="21577"/>
                  <a:pt x="36574" y="18927"/>
                </a:cubicBezTo>
                <a:cubicBezTo>
                  <a:pt x="39899" y="10220"/>
                  <a:pt x="40654" y="11735"/>
                  <a:pt x="36574" y="11735"/>
                </a:cubicBezTo>
                <a:close/>
              </a:path>
            </a:pathLst>
          </a:custGeom>
          <a:solidFill>
            <a:srgbClr val="66FFFF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1023937" y="1731169"/>
            <a:ext cx="120600" cy="152400"/>
          </a:xfrm>
          <a:custGeom>
            <a:pathLst>
              <a:path extrusionOk="0" h="120000" w="120000">
                <a:moveTo>
                  <a:pt x="49230" y="8120"/>
                </a:moveTo>
                <a:cubicBezTo>
                  <a:pt x="63076" y="10827"/>
                  <a:pt x="81538" y="9022"/>
                  <a:pt x="90769" y="16240"/>
                </a:cubicBezTo>
                <a:cubicBezTo>
                  <a:pt x="107692" y="30676"/>
                  <a:pt x="120000" y="65864"/>
                  <a:pt x="120000" y="65864"/>
                </a:cubicBezTo>
                <a:cubicBezTo>
                  <a:pt x="96923" y="113684"/>
                  <a:pt x="106153" y="120000"/>
                  <a:pt x="21538" y="106466"/>
                </a:cubicBezTo>
                <a:cubicBezTo>
                  <a:pt x="0" y="71278"/>
                  <a:pt x="26153" y="38796"/>
                  <a:pt x="35384" y="0"/>
                </a:cubicBezTo>
                <a:cubicBezTo>
                  <a:pt x="86153" y="9924"/>
                  <a:pt x="90769" y="8120"/>
                  <a:pt x="49230" y="8120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1049337" y="1687115"/>
            <a:ext cx="268200" cy="179700"/>
          </a:xfrm>
          <a:custGeom>
            <a:pathLst>
              <a:path extrusionOk="0" h="120000" w="120000">
                <a:moveTo>
                  <a:pt x="0" y="12467"/>
                </a:moveTo>
                <a:cubicBezTo>
                  <a:pt x="6315" y="34285"/>
                  <a:pt x="7719" y="24935"/>
                  <a:pt x="2807" y="40519"/>
                </a:cubicBezTo>
                <a:cubicBezTo>
                  <a:pt x="7017" y="55324"/>
                  <a:pt x="16140" y="54545"/>
                  <a:pt x="28070" y="49870"/>
                </a:cubicBezTo>
                <a:cubicBezTo>
                  <a:pt x="39298" y="53766"/>
                  <a:pt x="41403" y="59220"/>
                  <a:pt x="44912" y="71688"/>
                </a:cubicBezTo>
                <a:cubicBezTo>
                  <a:pt x="44210" y="81818"/>
                  <a:pt x="43508" y="92727"/>
                  <a:pt x="42105" y="102857"/>
                </a:cubicBezTo>
                <a:cubicBezTo>
                  <a:pt x="41403" y="105974"/>
                  <a:pt x="37192" y="109870"/>
                  <a:pt x="39298" y="112207"/>
                </a:cubicBezTo>
                <a:cubicBezTo>
                  <a:pt x="43508" y="116883"/>
                  <a:pt x="56140" y="118441"/>
                  <a:pt x="56140" y="118441"/>
                </a:cubicBezTo>
                <a:cubicBezTo>
                  <a:pt x="71578" y="112987"/>
                  <a:pt x="68771" y="120000"/>
                  <a:pt x="89824" y="112207"/>
                </a:cubicBezTo>
                <a:cubicBezTo>
                  <a:pt x="95438" y="109870"/>
                  <a:pt x="106666" y="105974"/>
                  <a:pt x="106666" y="105974"/>
                </a:cubicBezTo>
                <a:cubicBezTo>
                  <a:pt x="120000" y="84155"/>
                  <a:pt x="101052" y="53766"/>
                  <a:pt x="89824" y="34285"/>
                </a:cubicBezTo>
                <a:cubicBezTo>
                  <a:pt x="79298" y="17142"/>
                  <a:pt x="89824" y="9350"/>
                  <a:pt x="72982" y="3116"/>
                </a:cubicBezTo>
                <a:cubicBezTo>
                  <a:pt x="55438" y="6233"/>
                  <a:pt x="47719" y="3896"/>
                  <a:pt x="30877" y="0"/>
                </a:cubicBezTo>
                <a:cubicBezTo>
                  <a:pt x="10526" y="7792"/>
                  <a:pt x="19649" y="4675"/>
                  <a:pt x="2807" y="9350"/>
                </a:cubicBezTo>
                <a:cubicBezTo>
                  <a:pt x="6315" y="21818"/>
                  <a:pt x="7719" y="21038"/>
                  <a:pt x="0" y="12467"/>
                </a:cubicBezTo>
                <a:close/>
              </a:path>
            </a:pathLst>
          </a:custGeom>
          <a:solidFill>
            <a:srgbClr val="CC0099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1206500" y="1410890"/>
            <a:ext cx="393600" cy="303600"/>
          </a:xfrm>
          <a:custGeom>
            <a:pathLst>
              <a:path extrusionOk="0" h="120000" w="120000">
                <a:moveTo>
                  <a:pt x="91428" y="5019"/>
                </a:moveTo>
                <a:cubicBezTo>
                  <a:pt x="80952" y="35133"/>
                  <a:pt x="92857" y="48365"/>
                  <a:pt x="108571" y="70722"/>
                </a:cubicBezTo>
                <a:cubicBezTo>
                  <a:pt x="112857" y="76653"/>
                  <a:pt x="115714" y="86235"/>
                  <a:pt x="118095" y="92623"/>
                </a:cubicBezTo>
                <a:cubicBezTo>
                  <a:pt x="118571" y="94448"/>
                  <a:pt x="120000" y="98098"/>
                  <a:pt x="120000" y="98098"/>
                </a:cubicBezTo>
                <a:cubicBezTo>
                  <a:pt x="119523" y="101292"/>
                  <a:pt x="120000" y="104486"/>
                  <a:pt x="118095" y="107224"/>
                </a:cubicBezTo>
                <a:cubicBezTo>
                  <a:pt x="117142" y="109049"/>
                  <a:pt x="114285" y="108136"/>
                  <a:pt x="112380" y="109049"/>
                </a:cubicBezTo>
                <a:cubicBezTo>
                  <a:pt x="108571" y="111330"/>
                  <a:pt x="105238" y="114980"/>
                  <a:pt x="100952" y="116349"/>
                </a:cubicBezTo>
                <a:cubicBezTo>
                  <a:pt x="97142" y="117718"/>
                  <a:pt x="89523" y="120000"/>
                  <a:pt x="89523" y="120000"/>
                </a:cubicBezTo>
                <a:cubicBezTo>
                  <a:pt x="80952" y="117262"/>
                  <a:pt x="74761" y="113612"/>
                  <a:pt x="66666" y="110874"/>
                </a:cubicBezTo>
                <a:cubicBezTo>
                  <a:pt x="62857" y="111330"/>
                  <a:pt x="59047" y="113155"/>
                  <a:pt x="55238" y="112699"/>
                </a:cubicBezTo>
                <a:cubicBezTo>
                  <a:pt x="51428" y="112243"/>
                  <a:pt x="43809" y="109049"/>
                  <a:pt x="43809" y="109049"/>
                </a:cubicBezTo>
                <a:cubicBezTo>
                  <a:pt x="45714" y="106311"/>
                  <a:pt x="49523" y="101749"/>
                  <a:pt x="49523" y="98098"/>
                </a:cubicBezTo>
                <a:cubicBezTo>
                  <a:pt x="49523" y="87148"/>
                  <a:pt x="43809" y="65247"/>
                  <a:pt x="32380" y="61596"/>
                </a:cubicBezTo>
                <a:cubicBezTo>
                  <a:pt x="29047" y="52471"/>
                  <a:pt x="17142" y="48365"/>
                  <a:pt x="7619" y="45171"/>
                </a:cubicBezTo>
                <a:cubicBezTo>
                  <a:pt x="0" y="34220"/>
                  <a:pt x="7142" y="34676"/>
                  <a:pt x="15238" y="39695"/>
                </a:cubicBezTo>
                <a:cubicBezTo>
                  <a:pt x="22857" y="34676"/>
                  <a:pt x="24285" y="32851"/>
                  <a:pt x="32380" y="37870"/>
                </a:cubicBezTo>
                <a:cubicBezTo>
                  <a:pt x="47142" y="34220"/>
                  <a:pt x="35714" y="30570"/>
                  <a:pt x="47619" y="23269"/>
                </a:cubicBezTo>
                <a:cubicBezTo>
                  <a:pt x="63333" y="26920"/>
                  <a:pt x="50476" y="32851"/>
                  <a:pt x="62857" y="28745"/>
                </a:cubicBezTo>
                <a:cubicBezTo>
                  <a:pt x="64285" y="26920"/>
                  <a:pt x="64761" y="24638"/>
                  <a:pt x="66666" y="23269"/>
                </a:cubicBezTo>
                <a:cubicBezTo>
                  <a:pt x="68095" y="21901"/>
                  <a:pt x="70952" y="22813"/>
                  <a:pt x="72380" y="21444"/>
                </a:cubicBezTo>
                <a:cubicBezTo>
                  <a:pt x="94761" y="0"/>
                  <a:pt x="69523" y="17338"/>
                  <a:pt x="85714" y="6844"/>
                </a:cubicBezTo>
                <a:cubicBezTo>
                  <a:pt x="82857" y="15513"/>
                  <a:pt x="82380" y="13688"/>
                  <a:pt x="91428" y="5019"/>
                </a:cubicBezTo>
                <a:close/>
              </a:path>
            </a:pathLst>
          </a:custGeom>
          <a:solidFill>
            <a:srgbClr val="FFFF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1487487" y="1173956"/>
            <a:ext cx="692100" cy="590700"/>
          </a:xfrm>
          <a:custGeom>
            <a:pathLst>
              <a:path extrusionOk="0" h="120000" w="120000">
                <a:moveTo>
                  <a:pt x="115936" y="24375"/>
                </a:moveTo>
                <a:cubicBezTo>
                  <a:pt x="119729" y="26484"/>
                  <a:pt x="120000" y="28828"/>
                  <a:pt x="115936" y="31875"/>
                </a:cubicBezTo>
                <a:cubicBezTo>
                  <a:pt x="109706" y="36562"/>
                  <a:pt x="102934" y="37500"/>
                  <a:pt x="96433" y="41250"/>
                </a:cubicBezTo>
                <a:cubicBezTo>
                  <a:pt x="94808" y="45468"/>
                  <a:pt x="95620" y="46406"/>
                  <a:pt x="99683" y="48750"/>
                </a:cubicBezTo>
                <a:cubicBezTo>
                  <a:pt x="101580" y="51328"/>
                  <a:pt x="104018" y="57187"/>
                  <a:pt x="104018" y="57187"/>
                </a:cubicBezTo>
                <a:cubicBezTo>
                  <a:pt x="102934" y="60000"/>
                  <a:pt x="101851" y="66093"/>
                  <a:pt x="98600" y="68437"/>
                </a:cubicBezTo>
                <a:cubicBezTo>
                  <a:pt x="96704" y="69843"/>
                  <a:pt x="92099" y="72187"/>
                  <a:pt x="92099" y="72187"/>
                </a:cubicBezTo>
                <a:cubicBezTo>
                  <a:pt x="91828" y="73125"/>
                  <a:pt x="91828" y="74296"/>
                  <a:pt x="91015" y="75000"/>
                </a:cubicBezTo>
                <a:cubicBezTo>
                  <a:pt x="90203" y="75937"/>
                  <a:pt x="88577" y="75937"/>
                  <a:pt x="87765" y="76875"/>
                </a:cubicBezTo>
                <a:cubicBezTo>
                  <a:pt x="86681" y="78515"/>
                  <a:pt x="86410" y="80625"/>
                  <a:pt x="85598" y="82500"/>
                </a:cubicBezTo>
                <a:cubicBezTo>
                  <a:pt x="85327" y="83437"/>
                  <a:pt x="84514" y="85312"/>
                  <a:pt x="84514" y="85312"/>
                </a:cubicBezTo>
                <a:cubicBezTo>
                  <a:pt x="86139" y="89531"/>
                  <a:pt x="85598" y="91171"/>
                  <a:pt x="81264" y="93750"/>
                </a:cubicBezTo>
                <a:cubicBezTo>
                  <a:pt x="77200" y="88359"/>
                  <a:pt x="80451" y="87656"/>
                  <a:pt x="71512" y="89062"/>
                </a:cubicBezTo>
                <a:cubicBezTo>
                  <a:pt x="69345" y="91875"/>
                  <a:pt x="65823" y="97265"/>
                  <a:pt x="69345" y="100312"/>
                </a:cubicBezTo>
                <a:cubicBezTo>
                  <a:pt x="70158" y="101015"/>
                  <a:pt x="71512" y="100781"/>
                  <a:pt x="72595" y="101250"/>
                </a:cubicBezTo>
                <a:cubicBezTo>
                  <a:pt x="74762" y="102421"/>
                  <a:pt x="79097" y="105000"/>
                  <a:pt x="79097" y="105000"/>
                </a:cubicBezTo>
                <a:cubicBezTo>
                  <a:pt x="80180" y="108046"/>
                  <a:pt x="84514" y="113437"/>
                  <a:pt x="84514" y="113437"/>
                </a:cubicBezTo>
                <a:cubicBezTo>
                  <a:pt x="83160" y="117187"/>
                  <a:pt x="78284" y="118593"/>
                  <a:pt x="73679" y="120000"/>
                </a:cubicBezTo>
                <a:cubicBezTo>
                  <a:pt x="68532" y="116953"/>
                  <a:pt x="66636" y="112734"/>
                  <a:pt x="60677" y="111562"/>
                </a:cubicBezTo>
                <a:cubicBezTo>
                  <a:pt x="59593" y="108515"/>
                  <a:pt x="57426" y="106171"/>
                  <a:pt x="56343" y="103125"/>
                </a:cubicBezTo>
                <a:cubicBezTo>
                  <a:pt x="58781" y="94687"/>
                  <a:pt x="52550" y="99609"/>
                  <a:pt x="45507" y="97500"/>
                </a:cubicBezTo>
                <a:cubicBezTo>
                  <a:pt x="41444" y="102656"/>
                  <a:pt x="33860" y="105937"/>
                  <a:pt x="27088" y="107812"/>
                </a:cubicBezTo>
                <a:cubicBezTo>
                  <a:pt x="26275" y="107578"/>
                  <a:pt x="19774" y="106640"/>
                  <a:pt x="19503" y="105000"/>
                </a:cubicBezTo>
                <a:cubicBezTo>
                  <a:pt x="19232" y="103125"/>
                  <a:pt x="21670" y="99375"/>
                  <a:pt x="21670" y="99375"/>
                </a:cubicBezTo>
                <a:cubicBezTo>
                  <a:pt x="20045" y="94921"/>
                  <a:pt x="18961" y="91875"/>
                  <a:pt x="16252" y="88125"/>
                </a:cubicBezTo>
                <a:cubicBezTo>
                  <a:pt x="15711" y="85781"/>
                  <a:pt x="13814" y="80390"/>
                  <a:pt x="11918" y="78750"/>
                </a:cubicBezTo>
                <a:cubicBezTo>
                  <a:pt x="10022" y="77109"/>
                  <a:pt x="5417" y="75000"/>
                  <a:pt x="5417" y="75000"/>
                </a:cubicBezTo>
                <a:cubicBezTo>
                  <a:pt x="3250" y="71953"/>
                  <a:pt x="3250" y="72656"/>
                  <a:pt x="2167" y="69375"/>
                </a:cubicBezTo>
                <a:cubicBezTo>
                  <a:pt x="1354" y="66796"/>
                  <a:pt x="0" y="61875"/>
                  <a:pt x="0" y="61875"/>
                </a:cubicBezTo>
                <a:cubicBezTo>
                  <a:pt x="1083" y="55312"/>
                  <a:pt x="2437" y="51328"/>
                  <a:pt x="8668" y="47812"/>
                </a:cubicBezTo>
                <a:cubicBezTo>
                  <a:pt x="11918" y="43828"/>
                  <a:pt x="13002" y="43828"/>
                  <a:pt x="18419" y="45000"/>
                </a:cubicBezTo>
                <a:cubicBezTo>
                  <a:pt x="19503" y="45703"/>
                  <a:pt x="21941" y="48046"/>
                  <a:pt x="21670" y="46875"/>
                </a:cubicBezTo>
                <a:cubicBezTo>
                  <a:pt x="21128" y="44765"/>
                  <a:pt x="17336" y="41250"/>
                  <a:pt x="17336" y="41250"/>
                </a:cubicBezTo>
                <a:cubicBezTo>
                  <a:pt x="18419" y="37031"/>
                  <a:pt x="17878" y="35156"/>
                  <a:pt x="22753" y="33750"/>
                </a:cubicBezTo>
                <a:cubicBezTo>
                  <a:pt x="20316" y="40312"/>
                  <a:pt x="18419" y="38671"/>
                  <a:pt x="23837" y="40312"/>
                </a:cubicBezTo>
                <a:cubicBezTo>
                  <a:pt x="26546" y="36796"/>
                  <a:pt x="28713" y="37734"/>
                  <a:pt x="30338" y="33750"/>
                </a:cubicBezTo>
                <a:cubicBezTo>
                  <a:pt x="26004" y="28125"/>
                  <a:pt x="30338" y="29765"/>
                  <a:pt x="34672" y="30937"/>
                </a:cubicBezTo>
                <a:cubicBezTo>
                  <a:pt x="38465" y="30234"/>
                  <a:pt x="45507" y="28125"/>
                  <a:pt x="45507" y="28125"/>
                </a:cubicBezTo>
                <a:cubicBezTo>
                  <a:pt x="42799" y="21328"/>
                  <a:pt x="41444" y="23671"/>
                  <a:pt x="46591" y="20625"/>
                </a:cubicBezTo>
                <a:cubicBezTo>
                  <a:pt x="43069" y="16171"/>
                  <a:pt x="41986" y="13593"/>
                  <a:pt x="47674" y="10312"/>
                </a:cubicBezTo>
                <a:cubicBezTo>
                  <a:pt x="41173" y="6562"/>
                  <a:pt x="43611" y="4687"/>
                  <a:pt x="49841" y="2812"/>
                </a:cubicBezTo>
                <a:cubicBezTo>
                  <a:pt x="54717" y="4218"/>
                  <a:pt x="55801" y="3515"/>
                  <a:pt x="58510" y="0"/>
                </a:cubicBezTo>
                <a:cubicBezTo>
                  <a:pt x="59864" y="3515"/>
                  <a:pt x="58510" y="5390"/>
                  <a:pt x="59593" y="9375"/>
                </a:cubicBezTo>
                <a:cubicBezTo>
                  <a:pt x="55801" y="14062"/>
                  <a:pt x="50654" y="12421"/>
                  <a:pt x="58510" y="14062"/>
                </a:cubicBezTo>
                <a:cubicBezTo>
                  <a:pt x="56884" y="18281"/>
                  <a:pt x="53634" y="17109"/>
                  <a:pt x="55259" y="21562"/>
                </a:cubicBezTo>
                <a:cubicBezTo>
                  <a:pt x="53363" y="26250"/>
                  <a:pt x="56613" y="25546"/>
                  <a:pt x="60677" y="24375"/>
                </a:cubicBezTo>
                <a:cubicBezTo>
                  <a:pt x="65011" y="30000"/>
                  <a:pt x="58510" y="30937"/>
                  <a:pt x="65011" y="29062"/>
                </a:cubicBezTo>
                <a:cubicBezTo>
                  <a:pt x="67178" y="23203"/>
                  <a:pt x="73408" y="25546"/>
                  <a:pt x="79097" y="27187"/>
                </a:cubicBezTo>
                <a:cubicBezTo>
                  <a:pt x="80993" y="32343"/>
                  <a:pt x="82889" y="31875"/>
                  <a:pt x="88848" y="30937"/>
                </a:cubicBezTo>
                <a:cubicBezTo>
                  <a:pt x="91828" y="29296"/>
                  <a:pt x="95620" y="28828"/>
                  <a:pt x="98600" y="27187"/>
                </a:cubicBezTo>
                <a:cubicBezTo>
                  <a:pt x="100767" y="26015"/>
                  <a:pt x="105101" y="23437"/>
                  <a:pt x="105101" y="23437"/>
                </a:cubicBezTo>
                <a:cubicBezTo>
                  <a:pt x="105914" y="23437"/>
                  <a:pt x="117562" y="24140"/>
                  <a:pt x="118103" y="25312"/>
                </a:cubicBezTo>
                <a:cubicBezTo>
                  <a:pt x="118645" y="26250"/>
                  <a:pt x="118103" y="28593"/>
                  <a:pt x="117020" y="28125"/>
                </a:cubicBezTo>
                <a:cubicBezTo>
                  <a:pt x="115665" y="27656"/>
                  <a:pt x="116207" y="25546"/>
                  <a:pt x="115936" y="24375"/>
                </a:cubicBezTo>
                <a:close/>
              </a:path>
            </a:pathLst>
          </a:custGeom>
          <a:solidFill>
            <a:srgbClr val="0033CC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Shape 219"/>
          <p:cNvSpPr/>
          <p:nvPr/>
        </p:nvSpPr>
        <p:spPr>
          <a:xfrm>
            <a:off x="2035175" y="1265634"/>
            <a:ext cx="287400" cy="239400"/>
          </a:xfrm>
          <a:custGeom>
            <a:pathLst>
              <a:path extrusionOk="0" h="120000" w="120000">
                <a:moveTo>
                  <a:pt x="62918" y="20769"/>
                </a:moveTo>
                <a:cubicBezTo>
                  <a:pt x="66162" y="10384"/>
                  <a:pt x="65513" y="6346"/>
                  <a:pt x="75891" y="0"/>
                </a:cubicBezTo>
                <a:lnTo>
                  <a:pt x="109621" y="9230"/>
                </a:lnTo>
                <a:cubicBezTo>
                  <a:pt x="109621" y="9230"/>
                  <a:pt x="117405" y="30000"/>
                  <a:pt x="117405" y="30000"/>
                </a:cubicBezTo>
                <a:cubicBezTo>
                  <a:pt x="118054" y="32307"/>
                  <a:pt x="120000" y="36923"/>
                  <a:pt x="120000" y="36923"/>
                </a:cubicBezTo>
                <a:cubicBezTo>
                  <a:pt x="114162" y="53076"/>
                  <a:pt x="108324" y="73269"/>
                  <a:pt x="91459" y="83076"/>
                </a:cubicBezTo>
                <a:cubicBezTo>
                  <a:pt x="88216" y="91153"/>
                  <a:pt x="86270" y="103846"/>
                  <a:pt x="78486" y="110769"/>
                </a:cubicBezTo>
                <a:cubicBezTo>
                  <a:pt x="72648" y="115961"/>
                  <a:pt x="55135" y="120000"/>
                  <a:pt x="55135" y="120000"/>
                </a:cubicBezTo>
                <a:cubicBezTo>
                  <a:pt x="50594" y="117115"/>
                  <a:pt x="42810" y="117115"/>
                  <a:pt x="39567" y="113076"/>
                </a:cubicBezTo>
                <a:cubicBezTo>
                  <a:pt x="20108" y="88846"/>
                  <a:pt x="46702" y="106730"/>
                  <a:pt x="26594" y="94615"/>
                </a:cubicBezTo>
                <a:cubicBezTo>
                  <a:pt x="24648" y="90000"/>
                  <a:pt x="25945" y="83653"/>
                  <a:pt x="21405" y="80769"/>
                </a:cubicBezTo>
                <a:cubicBezTo>
                  <a:pt x="16216" y="77884"/>
                  <a:pt x="5837" y="71538"/>
                  <a:pt x="5837" y="71538"/>
                </a:cubicBezTo>
                <a:cubicBezTo>
                  <a:pt x="0" y="55384"/>
                  <a:pt x="15567" y="51923"/>
                  <a:pt x="29189" y="43846"/>
                </a:cubicBezTo>
                <a:cubicBezTo>
                  <a:pt x="33729" y="40961"/>
                  <a:pt x="44756" y="39230"/>
                  <a:pt x="44756" y="39230"/>
                </a:cubicBezTo>
                <a:cubicBezTo>
                  <a:pt x="49945" y="32307"/>
                  <a:pt x="56432" y="26538"/>
                  <a:pt x="62918" y="20769"/>
                </a:cubicBezTo>
                <a:cubicBezTo>
                  <a:pt x="62918" y="20769"/>
                  <a:pt x="83675" y="8653"/>
                  <a:pt x="62918" y="20769"/>
                </a:cubicBezTo>
                <a:close/>
              </a:path>
            </a:pathLst>
          </a:custGeom>
          <a:solidFill>
            <a:srgbClr val="FF0066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1957387" y="1419225"/>
            <a:ext cx="462000" cy="308400"/>
          </a:xfrm>
          <a:custGeom>
            <a:pathLst>
              <a:path extrusionOk="0" h="120000" w="120000">
                <a:moveTo>
                  <a:pt x="5675" y="75056"/>
                </a:moveTo>
                <a:cubicBezTo>
                  <a:pt x="10135" y="59775"/>
                  <a:pt x="0" y="62921"/>
                  <a:pt x="12972" y="53483"/>
                </a:cubicBezTo>
                <a:cubicBezTo>
                  <a:pt x="18243" y="30561"/>
                  <a:pt x="10945" y="53932"/>
                  <a:pt x="22702" y="34606"/>
                </a:cubicBezTo>
                <a:cubicBezTo>
                  <a:pt x="29594" y="22921"/>
                  <a:pt x="25540" y="23820"/>
                  <a:pt x="39729" y="18426"/>
                </a:cubicBezTo>
                <a:cubicBezTo>
                  <a:pt x="45405" y="27865"/>
                  <a:pt x="49459" y="31011"/>
                  <a:pt x="59189" y="34606"/>
                </a:cubicBezTo>
                <a:cubicBezTo>
                  <a:pt x="69324" y="31011"/>
                  <a:pt x="71351" y="36404"/>
                  <a:pt x="81081" y="40000"/>
                </a:cubicBezTo>
                <a:cubicBezTo>
                  <a:pt x="84324" y="50786"/>
                  <a:pt x="88378" y="55280"/>
                  <a:pt x="98108" y="58876"/>
                </a:cubicBezTo>
                <a:cubicBezTo>
                  <a:pt x="102567" y="63820"/>
                  <a:pt x="108648" y="66966"/>
                  <a:pt x="112702" y="72359"/>
                </a:cubicBezTo>
                <a:cubicBezTo>
                  <a:pt x="115945" y="76853"/>
                  <a:pt x="117162" y="83595"/>
                  <a:pt x="120000" y="88539"/>
                </a:cubicBezTo>
                <a:cubicBezTo>
                  <a:pt x="114324" y="107415"/>
                  <a:pt x="96891" y="105617"/>
                  <a:pt x="81081" y="107415"/>
                </a:cubicBezTo>
                <a:cubicBezTo>
                  <a:pt x="72567" y="113707"/>
                  <a:pt x="69324" y="116404"/>
                  <a:pt x="59189" y="112808"/>
                </a:cubicBezTo>
                <a:cubicBezTo>
                  <a:pt x="36486" y="119101"/>
                  <a:pt x="46216" y="120000"/>
                  <a:pt x="30000" y="115505"/>
                </a:cubicBezTo>
                <a:cubicBezTo>
                  <a:pt x="26756" y="104719"/>
                  <a:pt x="22702" y="102921"/>
                  <a:pt x="12972" y="99325"/>
                </a:cubicBezTo>
                <a:cubicBezTo>
                  <a:pt x="810" y="78651"/>
                  <a:pt x="6891" y="45393"/>
                  <a:pt x="25135" y="31910"/>
                </a:cubicBezTo>
                <a:cubicBezTo>
                  <a:pt x="27972" y="22022"/>
                  <a:pt x="25135" y="25168"/>
                  <a:pt x="32432" y="21123"/>
                </a:cubicBezTo>
                <a:cubicBezTo>
                  <a:pt x="8513" y="0"/>
                  <a:pt x="24729" y="18426"/>
                  <a:pt x="39729" y="13033"/>
                </a:cubicBezTo>
                <a:cubicBezTo>
                  <a:pt x="40540" y="15730"/>
                  <a:pt x="42162" y="21123"/>
                  <a:pt x="42162" y="21123"/>
                </a:cubicBezTo>
              </a:path>
            </a:pathLst>
          </a:custGeom>
          <a:solidFill>
            <a:srgbClr val="339933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2214562" y="606028"/>
            <a:ext cx="1935300" cy="1037100"/>
          </a:xfrm>
          <a:custGeom>
            <a:pathLst>
              <a:path extrusionOk="0" h="120000" w="120000">
                <a:moveTo>
                  <a:pt x="29008" y="17678"/>
                </a:moveTo>
                <a:cubicBezTo>
                  <a:pt x="29685" y="27187"/>
                  <a:pt x="28525" y="36294"/>
                  <a:pt x="27848" y="45803"/>
                </a:cubicBezTo>
                <a:cubicBezTo>
                  <a:pt x="28428" y="46339"/>
                  <a:pt x="29105" y="46741"/>
                  <a:pt x="29589" y="47410"/>
                </a:cubicBezTo>
                <a:cubicBezTo>
                  <a:pt x="33553" y="52901"/>
                  <a:pt x="25721" y="53973"/>
                  <a:pt x="23207" y="56249"/>
                </a:cubicBezTo>
                <a:cubicBezTo>
                  <a:pt x="21466" y="59866"/>
                  <a:pt x="19435" y="62678"/>
                  <a:pt x="16825" y="65089"/>
                </a:cubicBezTo>
                <a:cubicBezTo>
                  <a:pt x="16051" y="66696"/>
                  <a:pt x="13730" y="70312"/>
                  <a:pt x="12763" y="71517"/>
                </a:cubicBezTo>
                <a:cubicBezTo>
                  <a:pt x="11700" y="72723"/>
                  <a:pt x="9282" y="74732"/>
                  <a:pt x="9282" y="74732"/>
                </a:cubicBezTo>
                <a:cubicBezTo>
                  <a:pt x="7252" y="79017"/>
                  <a:pt x="5995" y="76607"/>
                  <a:pt x="6962" y="81964"/>
                </a:cubicBezTo>
                <a:cubicBezTo>
                  <a:pt x="5801" y="89732"/>
                  <a:pt x="1740" y="95491"/>
                  <a:pt x="0" y="102857"/>
                </a:cubicBezTo>
                <a:cubicBezTo>
                  <a:pt x="1933" y="104598"/>
                  <a:pt x="2707" y="106741"/>
                  <a:pt x="4641" y="108482"/>
                </a:cubicBezTo>
                <a:cubicBezTo>
                  <a:pt x="5608" y="112633"/>
                  <a:pt x="8025" y="112633"/>
                  <a:pt x="10443" y="114910"/>
                </a:cubicBezTo>
                <a:cubicBezTo>
                  <a:pt x="12183" y="118526"/>
                  <a:pt x="12183" y="119999"/>
                  <a:pt x="15084" y="117321"/>
                </a:cubicBezTo>
                <a:cubicBezTo>
                  <a:pt x="15471" y="115714"/>
                  <a:pt x="15181" y="113437"/>
                  <a:pt x="16244" y="112499"/>
                </a:cubicBezTo>
                <a:cubicBezTo>
                  <a:pt x="20016" y="109017"/>
                  <a:pt x="24174" y="106473"/>
                  <a:pt x="28428" y="104464"/>
                </a:cubicBezTo>
                <a:cubicBezTo>
                  <a:pt x="34810" y="101517"/>
                  <a:pt x="25141" y="106205"/>
                  <a:pt x="31909" y="102053"/>
                </a:cubicBezTo>
                <a:cubicBezTo>
                  <a:pt x="33070" y="101383"/>
                  <a:pt x="35390" y="100446"/>
                  <a:pt x="35390" y="100446"/>
                </a:cubicBezTo>
                <a:cubicBezTo>
                  <a:pt x="40419" y="100982"/>
                  <a:pt x="43319" y="100848"/>
                  <a:pt x="47574" y="102857"/>
                </a:cubicBezTo>
                <a:cubicBezTo>
                  <a:pt x="51055" y="101651"/>
                  <a:pt x="49121" y="102455"/>
                  <a:pt x="53376" y="100446"/>
                </a:cubicBezTo>
                <a:cubicBezTo>
                  <a:pt x="53956" y="100178"/>
                  <a:pt x="55116" y="99642"/>
                  <a:pt x="55116" y="99642"/>
                </a:cubicBezTo>
                <a:cubicBezTo>
                  <a:pt x="57630" y="100312"/>
                  <a:pt x="59081" y="101517"/>
                  <a:pt x="61498" y="100446"/>
                </a:cubicBezTo>
                <a:cubicBezTo>
                  <a:pt x="62175" y="96696"/>
                  <a:pt x="62078" y="95357"/>
                  <a:pt x="64399" y="93214"/>
                </a:cubicBezTo>
                <a:cubicBezTo>
                  <a:pt x="65366" y="89062"/>
                  <a:pt x="67784" y="89062"/>
                  <a:pt x="70201" y="86785"/>
                </a:cubicBezTo>
                <a:cubicBezTo>
                  <a:pt x="70394" y="83839"/>
                  <a:pt x="70298" y="80892"/>
                  <a:pt x="70781" y="77946"/>
                </a:cubicBezTo>
                <a:cubicBezTo>
                  <a:pt x="71555" y="72723"/>
                  <a:pt x="80354" y="71383"/>
                  <a:pt x="83545" y="69910"/>
                </a:cubicBezTo>
                <a:cubicBezTo>
                  <a:pt x="84899" y="64151"/>
                  <a:pt x="83642" y="66026"/>
                  <a:pt x="86446" y="63482"/>
                </a:cubicBezTo>
                <a:cubicBezTo>
                  <a:pt x="87993" y="60401"/>
                  <a:pt x="89250" y="53705"/>
                  <a:pt x="91087" y="51428"/>
                </a:cubicBezTo>
                <a:cubicBezTo>
                  <a:pt x="95149" y="46473"/>
                  <a:pt x="99210" y="46473"/>
                  <a:pt x="104431" y="45803"/>
                </a:cubicBezTo>
                <a:cubicBezTo>
                  <a:pt x="105979" y="44330"/>
                  <a:pt x="109653" y="42589"/>
                  <a:pt x="109653" y="42589"/>
                </a:cubicBezTo>
                <a:cubicBezTo>
                  <a:pt x="111103" y="36428"/>
                  <a:pt x="111007" y="39375"/>
                  <a:pt x="110233" y="33750"/>
                </a:cubicBezTo>
                <a:cubicBezTo>
                  <a:pt x="110910" y="30937"/>
                  <a:pt x="110620" y="25446"/>
                  <a:pt x="111974" y="23303"/>
                </a:cubicBezTo>
                <a:cubicBezTo>
                  <a:pt x="112844" y="21830"/>
                  <a:pt x="114294" y="21160"/>
                  <a:pt x="115455" y="20089"/>
                </a:cubicBezTo>
                <a:cubicBezTo>
                  <a:pt x="116035" y="19553"/>
                  <a:pt x="117195" y="18482"/>
                  <a:pt x="117195" y="18482"/>
                </a:cubicBezTo>
                <a:cubicBezTo>
                  <a:pt x="118742" y="15401"/>
                  <a:pt x="120000" y="13794"/>
                  <a:pt x="117775" y="8839"/>
                </a:cubicBezTo>
                <a:cubicBezTo>
                  <a:pt x="117099" y="7366"/>
                  <a:pt x="115455" y="7767"/>
                  <a:pt x="114294" y="7232"/>
                </a:cubicBezTo>
                <a:cubicBezTo>
                  <a:pt x="113618" y="6964"/>
                  <a:pt x="113231" y="6026"/>
                  <a:pt x="112554" y="5624"/>
                </a:cubicBezTo>
                <a:cubicBezTo>
                  <a:pt x="108686" y="3214"/>
                  <a:pt x="104431" y="3214"/>
                  <a:pt x="100950" y="0"/>
                </a:cubicBezTo>
                <a:cubicBezTo>
                  <a:pt x="97663" y="937"/>
                  <a:pt x="96599" y="1473"/>
                  <a:pt x="98630" y="5624"/>
                </a:cubicBezTo>
                <a:cubicBezTo>
                  <a:pt x="97469" y="6160"/>
                  <a:pt x="96309" y="6696"/>
                  <a:pt x="95149" y="7232"/>
                </a:cubicBezTo>
                <a:cubicBezTo>
                  <a:pt x="94568" y="7499"/>
                  <a:pt x="93408" y="8035"/>
                  <a:pt x="93408" y="8035"/>
                </a:cubicBezTo>
                <a:cubicBezTo>
                  <a:pt x="89540" y="4419"/>
                  <a:pt x="90314" y="6294"/>
                  <a:pt x="86446" y="8035"/>
                </a:cubicBezTo>
                <a:cubicBezTo>
                  <a:pt x="83932" y="6830"/>
                  <a:pt x="83255" y="7366"/>
                  <a:pt x="81804" y="10446"/>
                </a:cubicBezTo>
                <a:cubicBezTo>
                  <a:pt x="81224" y="9910"/>
                  <a:pt x="80547" y="9642"/>
                  <a:pt x="80064" y="8839"/>
                </a:cubicBezTo>
                <a:cubicBezTo>
                  <a:pt x="79677" y="8169"/>
                  <a:pt x="80064" y="6696"/>
                  <a:pt x="79484" y="6428"/>
                </a:cubicBezTo>
                <a:cubicBezTo>
                  <a:pt x="79097" y="6160"/>
                  <a:pt x="74165" y="8571"/>
                  <a:pt x="73682" y="8839"/>
                </a:cubicBezTo>
                <a:cubicBezTo>
                  <a:pt x="72522" y="9375"/>
                  <a:pt x="70201" y="10446"/>
                  <a:pt x="70201" y="10446"/>
                </a:cubicBezTo>
                <a:cubicBezTo>
                  <a:pt x="69814" y="11249"/>
                  <a:pt x="69621" y="12321"/>
                  <a:pt x="69041" y="12857"/>
                </a:cubicBezTo>
                <a:cubicBezTo>
                  <a:pt x="67977" y="13794"/>
                  <a:pt x="65560" y="14464"/>
                  <a:pt x="65560" y="14464"/>
                </a:cubicBezTo>
                <a:cubicBezTo>
                  <a:pt x="65753" y="15267"/>
                  <a:pt x="66526" y="16339"/>
                  <a:pt x="66140" y="16875"/>
                </a:cubicBezTo>
                <a:cubicBezTo>
                  <a:pt x="65269" y="18080"/>
                  <a:pt x="62659" y="18482"/>
                  <a:pt x="62659" y="18482"/>
                </a:cubicBezTo>
                <a:cubicBezTo>
                  <a:pt x="62659" y="18482"/>
                  <a:pt x="58404" y="17946"/>
                  <a:pt x="59758" y="15267"/>
                </a:cubicBezTo>
                <a:cubicBezTo>
                  <a:pt x="60531" y="13660"/>
                  <a:pt x="63239" y="12053"/>
                  <a:pt x="63239" y="12053"/>
                </a:cubicBezTo>
                <a:cubicBezTo>
                  <a:pt x="62078" y="5758"/>
                  <a:pt x="60725" y="6562"/>
                  <a:pt x="57437" y="9642"/>
                </a:cubicBezTo>
                <a:cubicBezTo>
                  <a:pt x="57050" y="11249"/>
                  <a:pt x="56663" y="12857"/>
                  <a:pt x="56277" y="14464"/>
                </a:cubicBezTo>
                <a:cubicBezTo>
                  <a:pt x="56083" y="15267"/>
                  <a:pt x="55697" y="16875"/>
                  <a:pt x="55697" y="16875"/>
                </a:cubicBezTo>
                <a:cubicBezTo>
                  <a:pt x="57727" y="18750"/>
                  <a:pt x="59758" y="20089"/>
                  <a:pt x="56277" y="21696"/>
                </a:cubicBezTo>
                <a:cubicBezTo>
                  <a:pt x="52312" y="20892"/>
                  <a:pt x="49701" y="21562"/>
                  <a:pt x="45834" y="23303"/>
                </a:cubicBezTo>
                <a:cubicBezTo>
                  <a:pt x="46800" y="27455"/>
                  <a:pt x="48348" y="26517"/>
                  <a:pt x="46414" y="30535"/>
                </a:cubicBezTo>
                <a:cubicBezTo>
                  <a:pt x="45253" y="29999"/>
                  <a:pt x="44093" y="29464"/>
                  <a:pt x="42933" y="28928"/>
                </a:cubicBezTo>
                <a:cubicBezTo>
                  <a:pt x="42352" y="28660"/>
                  <a:pt x="41192" y="28124"/>
                  <a:pt x="41192" y="28124"/>
                </a:cubicBezTo>
                <a:cubicBezTo>
                  <a:pt x="40612" y="28392"/>
                  <a:pt x="39838" y="28392"/>
                  <a:pt x="39452" y="28928"/>
                </a:cubicBezTo>
                <a:cubicBezTo>
                  <a:pt x="36937" y="32410"/>
                  <a:pt x="41676" y="33348"/>
                  <a:pt x="42933" y="33750"/>
                </a:cubicBezTo>
                <a:cubicBezTo>
                  <a:pt x="38775" y="35625"/>
                  <a:pt x="40515" y="36294"/>
                  <a:pt x="37711" y="33750"/>
                </a:cubicBezTo>
                <a:cubicBezTo>
                  <a:pt x="36937" y="30401"/>
                  <a:pt x="37034" y="28526"/>
                  <a:pt x="34810" y="26517"/>
                </a:cubicBezTo>
                <a:cubicBezTo>
                  <a:pt x="34617" y="25714"/>
                  <a:pt x="34230" y="24910"/>
                  <a:pt x="34230" y="24107"/>
                </a:cubicBezTo>
                <a:cubicBezTo>
                  <a:pt x="34230" y="23303"/>
                  <a:pt x="35197" y="22232"/>
                  <a:pt x="34810" y="21696"/>
                </a:cubicBezTo>
                <a:cubicBezTo>
                  <a:pt x="33940" y="20491"/>
                  <a:pt x="31329" y="20089"/>
                  <a:pt x="31329" y="20089"/>
                </a:cubicBezTo>
                <a:cubicBezTo>
                  <a:pt x="31136" y="19285"/>
                  <a:pt x="31329" y="18080"/>
                  <a:pt x="30749" y="17678"/>
                </a:cubicBezTo>
                <a:cubicBezTo>
                  <a:pt x="28815" y="16339"/>
                  <a:pt x="29008" y="20089"/>
                  <a:pt x="29008" y="17678"/>
                </a:cubicBezTo>
                <a:close/>
              </a:path>
            </a:pathLst>
          </a:custGeom>
          <a:solidFill>
            <a:srgbClr val="CC00CC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2590800" y="1737121"/>
            <a:ext cx="676200" cy="202500"/>
          </a:xfrm>
          <a:custGeom>
            <a:pathLst>
              <a:path extrusionOk="0" h="120000" w="120000">
                <a:moveTo>
                  <a:pt x="97379" y="13028"/>
                </a:moveTo>
                <a:cubicBezTo>
                  <a:pt x="83586" y="1371"/>
                  <a:pt x="90482" y="0"/>
                  <a:pt x="77517" y="21257"/>
                </a:cubicBezTo>
                <a:cubicBezTo>
                  <a:pt x="74482" y="26057"/>
                  <a:pt x="67586" y="29485"/>
                  <a:pt x="67586" y="29485"/>
                </a:cubicBezTo>
                <a:cubicBezTo>
                  <a:pt x="55448" y="8914"/>
                  <a:pt x="61517" y="10971"/>
                  <a:pt x="49379" y="17142"/>
                </a:cubicBezTo>
                <a:cubicBezTo>
                  <a:pt x="40551" y="13028"/>
                  <a:pt x="32827" y="19885"/>
                  <a:pt x="24551" y="13028"/>
                </a:cubicBezTo>
                <a:cubicBezTo>
                  <a:pt x="21241" y="15771"/>
                  <a:pt x="12689" y="13714"/>
                  <a:pt x="14620" y="21257"/>
                </a:cubicBezTo>
                <a:cubicBezTo>
                  <a:pt x="17655" y="32228"/>
                  <a:pt x="21241" y="58285"/>
                  <a:pt x="21241" y="58285"/>
                </a:cubicBezTo>
                <a:cubicBezTo>
                  <a:pt x="17931" y="61028"/>
                  <a:pt x="14620" y="63771"/>
                  <a:pt x="11310" y="66514"/>
                </a:cubicBezTo>
                <a:cubicBezTo>
                  <a:pt x="9655" y="67885"/>
                  <a:pt x="6344" y="70628"/>
                  <a:pt x="6344" y="70628"/>
                </a:cubicBezTo>
                <a:cubicBezTo>
                  <a:pt x="5793" y="74742"/>
                  <a:pt x="5517" y="78857"/>
                  <a:pt x="4689" y="82971"/>
                </a:cubicBezTo>
                <a:cubicBezTo>
                  <a:pt x="3862" y="87085"/>
                  <a:pt x="0" y="91200"/>
                  <a:pt x="1379" y="95314"/>
                </a:cubicBezTo>
                <a:cubicBezTo>
                  <a:pt x="3586" y="102171"/>
                  <a:pt x="11310" y="103542"/>
                  <a:pt x="11310" y="103542"/>
                </a:cubicBezTo>
                <a:cubicBezTo>
                  <a:pt x="12413" y="107657"/>
                  <a:pt x="12689" y="114514"/>
                  <a:pt x="14620" y="115885"/>
                </a:cubicBezTo>
                <a:cubicBezTo>
                  <a:pt x="16827" y="117942"/>
                  <a:pt x="19034" y="113142"/>
                  <a:pt x="21241" y="111771"/>
                </a:cubicBezTo>
                <a:cubicBezTo>
                  <a:pt x="31448" y="106285"/>
                  <a:pt x="40551" y="105599"/>
                  <a:pt x="49379" y="91200"/>
                </a:cubicBezTo>
                <a:cubicBezTo>
                  <a:pt x="62620" y="102171"/>
                  <a:pt x="47172" y="85714"/>
                  <a:pt x="56000" y="107657"/>
                </a:cubicBezTo>
                <a:cubicBezTo>
                  <a:pt x="58482" y="113828"/>
                  <a:pt x="62896" y="115199"/>
                  <a:pt x="65931" y="119999"/>
                </a:cubicBezTo>
                <a:cubicBezTo>
                  <a:pt x="69241" y="117257"/>
                  <a:pt x="74758" y="119999"/>
                  <a:pt x="75862" y="111771"/>
                </a:cubicBezTo>
                <a:cubicBezTo>
                  <a:pt x="76413" y="107657"/>
                  <a:pt x="76413" y="102171"/>
                  <a:pt x="77517" y="99428"/>
                </a:cubicBezTo>
                <a:cubicBezTo>
                  <a:pt x="78620" y="96685"/>
                  <a:pt x="80827" y="97371"/>
                  <a:pt x="82482" y="95314"/>
                </a:cubicBezTo>
                <a:cubicBezTo>
                  <a:pt x="86068" y="90514"/>
                  <a:pt x="92413" y="78857"/>
                  <a:pt x="92413" y="78857"/>
                </a:cubicBezTo>
                <a:cubicBezTo>
                  <a:pt x="97655" y="58971"/>
                  <a:pt x="93793" y="67885"/>
                  <a:pt x="105655" y="58285"/>
                </a:cubicBezTo>
                <a:cubicBezTo>
                  <a:pt x="108965" y="55542"/>
                  <a:pt x="115586" y="50057"/>
                  <a:pt x="115586" y="50057"/>
                </a:cubicBezTo>
                <a:cubicBezTo>
                  <a:pt x="116689" y="45942"/>
                  <a:pt x="120000" y="41828"/>
                  <a:pt x="118896" y="37714"/>
                </a:cubicBezTo>
                <a:cubicBezTo>
                  <a:pt x="114206" y="16457"/>
                  <a:pt x="105655" y="24000"/>
                  <a:pt x="99034" y="13028"/>
                </a:cubicBezTo>
                <a:cubicBezTo>
                  <a:pt x="97379" y="10285"/>
                  <a:pt x="96000" y="4800"/>
                  <a:pt x="94068" y="4800"/>
                </a:cubicBezTo>
                <a:cubicBezTo>
                  <a:pt x="92413" y="4800"/>
                  <a:pt x="96275" y="10285"/>
                  <a:pt x="97379" y="13028"/>
                </a:cubicBezTo>
                <a:close/>
              </a:path>
            </a:pathLst>
          </a:custGeom>
          <a:solidFill>
            <a:srgbClr val="CCCC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4059237" y="1960959"/>
            <a:ext cx="979500" cy="372600"/>
          </a:xfrm>
          <a:custGeom>
            <a:pathLst>
              <a:path extrusionOk="0" h="120000" w="120000">
                <a:moveTo>
                  <a:pt x="2292" y="111111"/>
                </a:moveTo>
                <a:cubicBezTo>
                  <a:pt x="3057" y="108888"/>
                  <a:pt x="4394" y="107037"/>
                  <a:pt x="4585" y="104444"/>
                </a:cubicBezTo>
                <a:cubicBezTo>
                  <a:pt x="4777" y="102222"/>
                  <a:pt x="3439" y="100000"/>
                  <a:pt x="3439" y="97777"/>
                </a:cubicBezTo>
                <a:cubicBezTo>
                  <a:pt x="3439" y="91851"/>
                  <a:pt x="3439" y="84444"/>
                  <a:pt x="5732" y="80000"/>
                </a:cubicBezTo>
                <a:cubicBezTo>
                  <a:pt x="7643" y="76296"/>
                  <a:pt x="12611" y="71111"/>
                  <a:pt x="12611" y="71111"/>
                </a:cubicBezTo>
                <a:cubicBezTo>
                  <a:pt x="15477" y="62592"/>
                  <a:pt x="19299" y="54444"/>
                  <a:pt x="20636" y="44444"/>
                </a:cubicBezTo>
                <a:cubicBezTo>
                  <a:pt x="23503" y="22962"/>
                  <a:pt x="22356" y="5925"/>
                  <a:pt x="34394" y="0"/>
                </a:cubicBezTo>
                <a:cubicBezTo>
                  <a:pt x="41464" y="9259"/>
                  <a:pt x="34203" y="2222"/>
                  <a:pt x="41273" y="2222"/>
                </a:cubicBezTo>
                <a:cubicBezTo>
                  <a:pt x="42802" y="2222"/>
                  <a:pt x="47770" y="5555"/>
                  <a:pt x="49299" y="6666"/>
                </a:cubicBezTo>
                <a:cubicBezTo>
                  <a:pt x="51019" y="16666"/>
                  <a:pt x="53312" y="13703"/>
                  <a:pt x="57324" y="20000"/>
                </a:cubicBezTo>
                <a:cubicBezTo>
                  <a:pt x="61146" y="26296"/>
                  <a:pt x="61719" y="32592"/>
                  <a:pt x="66496" y="35555"/>
                </a:cubicBezTo>
                <a:cubicBezTo>
                  <a:pt x="70891" y="48148"/>
                  <a:pt x="74331" y="42592"/>
                  <a:pt x="80254" y="48888"/>
                </a:cubicBezTo>
                <a:cubicBezTo>
                  <a:pt x="85414" y="54444"/>
                  <a:pt x="88662" y="61111"/>
                  <a:pt x="94012" y="64444"/>
                </a:cubicBezTo>
                <a:cubicBezTo>
                  <a:pt x="102038" y="59259"/>
                  <a:pt x="104904" y="72592"/>
                  <a:pt x="108917" y="84444"/>
                </a:cubicBezTo>
                <a:cubicBezTo>
                  <a:pt x="110254" y="88148"/>
                  <a:pt x="113885" y="90000"/>
                  <a:pt x="115796" y="91111"/>
                </a:cubicBezTo>
                <a:cubicBezTo>
                  <a:pt x="116178" y="92962"/>
                  <a:pt x="120000" y="106666"/>
                  <a:pt x="116942" y="111111"/>
                </a:cubicBezTo>
                <a:cubicBezTo>
                  <a:pt x="115031" y="113703"/>
                  <a:pt x="110063" y="115555"/>
                  <a:pt x="110063" y="115555"/>
                </a:cubicBezTo>
                <a:cubicBezTo>
                  <a:pt x="103566" y="112222"/>
                  <a:pt x="105477" y="108148"/>
                  <a:pt x="99745" y="104444"/>
                </a:cubicBezTo>
                <a:cubicBezTo>
                  <a:pt x="94968" y="90370"/>
                  <a:pt x="84840" y="93333"/>
                  <a:pt x="76815" y="91111"/>
                </a:cubicBezTo>
                <a:cubicBezTo>
                  <a:pt x="72229" y="88148"/>
                  <a:pt x="72038" y="81851"/>
                  <a:pt x="67643" y="77777"/>
                </a:cubicBezTo>
                <a:cubicBezTo>
                  <a:pt x="64585" y="74814"/>
                  <a:pt x="60573" y="74814"/>
                  <a:pt x="57324" y="73333"/>
                </a:cubicBezTo>
                <a:cubicBezTo>
                  <a:pt x="53503" y="71851"/>
                  <a:pt x="50636" y="66666"/>
                  <a:pt x="47006" y="64444"/>
                </a:cubicBezTo>
                <a:cubicBezTo>
                  <a:pt x="38598" y="70000"/>
                  <a:pt x="30191" y="79259"/>
                  <a:pt x="22929" y="88888"/>
                </a:cubicBezTo>
                <a:cubicBezTo>
                  <a:pt x="17579" y="104444"/>
                  <a:pt x="20636" y="99259"/>
                  <a:pt x="14904" y="106666"/>
                </a:cubicBezTo>
                <a:cubicBezTo>
                  <a:pt x="13375" y="115555"/>
                  <a:pt x="11464" y="117037"/>
                  <a:pt x="6878" y="120000"/>
                </a:cubicBezTo>
                <a:cubicBezTo>
                  <a:pt x="4968" y="114444"/>
                  <a:pt x="3439" y="111481"/>
                  <a:pt x="3439" y="104444"/>
                </a:cubicBezTo>
                <a:cubicBezTo>
                  <a:pt x="3439" y="102222"/>
                  <a:pt x="4585" y="97777"/>
                  <a:pt x="4585" y="97777"/>
                </a:cubicBezTo>
                <a:lnTo>
                  <a:pt x="0" y="84444"/>
                </a:lnTo>
              </a:path>
            </a:pathLst>
          </a:custGeom>
          <a:solidFill>
            <a:srgbClr val="3333FF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2981325" y="1966913"/>
            <a:ext cx="366600" cy="174900"/>
          </a:xfrm>
          <a:custGeom>
            <a:pathLst>
              <a:path extrusionOk="0" h="120000" w="120000">
                <a:moveTo>
                  <a:pt x="120000" y="96000"/>
                </a:moveTo>
                <a:cubicBezTo>
                  <a:pt x="111282" y="75200"/>
                  <a:pt x="100512" y="39200"/>
                  <a:pt x="86153" y="24000"/>
                </a:cubicBezTo>
                <a:cubicBezTo>
                  <a:pt x="76923" y="14400"/>
                  <a:pt x="56410" y="10400"/>
                  <a:pt x="46153" y="4800"/>
                </a:cubicBezTo>
                <a:cubicBezTo>
                  <a:pt x="43076" y="3200"/>
                  <a:pt x="36923" y="0"/>
                  <a:pt x="36923" y="0"/>
                </a:cubicBezTo>
                <a:cubicBezTo>
                  <a:pt x="31282" y="5600"/>
                  <a:pt x="23076" y="7200"/>
                  <a:pt x="18461" y="14400"/>
                </a:cubicBezTo>
                <a:cubicBezTo>
                  <a:pt x="13333" y="22400"/>
                  <a:pt x="10256" y="33600"/>
                  <a:pt x="6153" y="43200"/>
                </a:cubicBezTo>
                <a:cubicBezTo>
                  <a:pt x="4102" y="48000"/>
                  <a:pt x="0" y="57600"/>
                  <a:pt x="0" y="57600"/>
                </a:cubicBezTo>
                <a:cubicBezTo>
                  <a:pt x="13333" y="78400"/>
                  <a:pt x="27692" y="80800"/>
                  <a:pt x="46153" y="86400"/>
                </a:cubicBezTo>
                <a:cubicBezTo>
                  <a:pt x="51794" y="95200"/>
                  <a:pt x="56923" y="104800"/>
                  <a:pt x="64615" y="110400"/>
                </a:cubicBezTo>
                <a:cubicBezTo>
                  <a:pt x="70769" y="114400"/>
                  <a:pt x="83076" y="120000"/>
                  <a:pt x="83076" y="120000"/>
                </a:cubicBezTo>
                <a:cubicBezTo>
                  <a:pt x="95384" y="115200"/>
                  <a:pt x="107179" y="109600"/>
                  <a:pt x="120000" y="105600"/>
                </a:cubicBezTo>
                <a:cubicBezTo>
                  <a:pt x="116410" y="83200"/>
                  <a:pt x="114871" y="80800"/>
                  <a:pt x="120000" y="96000"/>
                </a:cubicBezTo>
                <a:close/>
              </a:path>
            </a:pathLst>
          </a:custGeom>
          <a:solidFill>
            <a:srgbClr val="99FF33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2973387" y="1856184"/>
            <a:ext cx="214200" cy="132000"/>
          </a:xfrm>
          <a:custGeom>
            <a:pathLst>
              <a:path extrusionOk="0" h="120000" w="120000">
                <a:moveTo>
                  <a:pt x="99130" y="0"/>
                </a:moveTo>
                <a:cubicBezTo>
                  <a:pt x="106956" y="37565"/>
                  <a:pt x="101739" y="16695"/>
                  <a:pt x="114782" y="62608"/>
                </a:cubicBezTo>
                <a:cubicBezTo>
                  <a:pt x="116521" y="68869"/>
                  <a:pt x="120000" y="81391"/>
                  <a:pt x="120000" y="81391"/>
                </a:cubicBezTo>
                <a:cubicBezTo>
                  <a:pt x="111304" y="112695"/>
                  <a:pt x="107826" y="120000"/>
                  <a:pt x="83478" y="100173"/>
                </a:cubicBezTo>
                <a:cubicBezTo>
                  <a:pt x="47826" y="114782"/>
                  <a:pt x="32173" y="113739"/>
                  <a:pt x="0" y="87652"/>
                </a:cubicBezTo>
                <a:cubicBezTo>
                  <a:pt x="35652" y="73043"/>
                  <a:pt x="16521" y="50086"/>
                  <a:pt x="57391" y="37565"/>
                </a:cubicBezTo>
                <a:cubicBezTo>
                  <a:pt x="62608" y="33391"/>
                  <a:pt x="68695" y="30260"/>
                  <a:pt x="73043" y="25043"/>
                </a:cubicBezTo>
                <a:cubicBezTo>
                  <a:pt x="77391" y="19826"/>
                  <a:pt x="78260" y="11478"/>
                  <a:pt x="83478" y="6260"/>
                </a:cubicBezTo>
                <a:cubicBezTo>
                  <a:pt x="87826" y="2086"/>
                  <a:pt x="99130" y="0"/>
                  <a:pt x="99130" y="0"/>
                </a:cubicBezTo>
                <a:close/>
              </a:path>
            </a:pathLst>
          </a:custGeom>
          <a:solidFill>
            <a:srgbClr val="FFCCCC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6308725" y="1807369"/>
            <a:ext cx="209400" cy="194100"/>
          </a:xfrm>
          <a:custGeom>
            <a:pathLst>
              <a:path extrusionOk="0" h="120000" w="120000">
                <a:moveTo>
                  <a:pt x="57777" y="0"/>
                </a:moveTo>
                <a:cubicBezTo>
                  <a:pt x="0" y="15808"/>
                  <a:pt x="47111" y="7185"/>
                  <a:pt x="4444" y="30179"/>
                </a:cubicBezTo>
                <a:cubicBezTo>
                  <a:pt x="11555" y="48143"/>
                  <a:pt x="23111" y="44550"/>
                  <a:pt x="36444" y="60359"/>
                </a:cubicBezTo>
                <a:cubicBezTo>
                  <a:pt x="29333" y="78323"/>
                  <a:pt x="37333" y="92694"/>
                  <a:pt x="41777" y="112095"/>
                </a:cubicBezTo>
                <a:cubicBezTo>
                  <a:pt x="95111" y="97724"/>
                  <a:pt x="12444" y="120000"/>
                  <a:pt x="79111" y="103473"/>
                </a:cubicBezTo>
                <a:cubicBezTo>
                  <a:pt x="89777" y="100598"/>
                  <a:pt x="111111" y="94850"/>
                  <a:pt x="111111" y="94850"/>
                </a:cubicBezTo>
                <a:cubicBezTo>
                  <a:pt x="120000" y="73293"/>
                  <a:pt x="118222" y="86227"/>
                  <a:pt x="105777" y="56047"/>
                </a:cubicBezTo>
                <a:cubicBezTo>
                  <a:pt x="104000" y="51736"/>
                  <a:pt x="104888" y="45988"/>
                  <a:pt x="100444" y="43113"/>
                </a:cubicBezTo>
                <a:cubicBezTo>
                  <a:pt x="89777" y="37365"/>
                  <a:pt x="68444" y="25868"/>
                  <a:pt x="68444" y="25868"/>
                </a:cubicBezTo>
                <a:cubicBezTo>
                  <a:pt x="62222" y="5748"/>
                  <a:pt x="66666" y="13652"/>
                  <a:pt x="57777" y="0"/>
                </a:cubicBezTo>
                <a:close/>
              </a:path>
            </a:pathLst>
          </a:custGeom>
          <a:solidFill>
            <a:srgbClr val="99CC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5387975" y="2521744"/>
            <a:ext cx="309600" cy="229800"/>
          </a:xfrm>
          <a:custGeom>
            <a:pathLst>
              <a:path extrusionOk="0" h="120000" w="120000">
                <a:moveTo>
                  <a:pt x="119999" y="76582"/>
                </a:moveTo>
                <a:cubicBezTo>
                  <a:pt x="98181" y="69346"/>
                  <a:pt x="99999" y="37989"/>
                  <a:pt x="76363" y="22311"/>
                </a:cubicBezTo>
                <a:cubicBezTo>
                  <a:pt x="61818" y="0"/>
                  <a:pt x="50909" y="8442"/>
                  <a:pt x="21818" y="11457"/>
                </a:cubicBezTo>
                <a:cubicBezTo>
                  <a:pt x="16969" y="18693"/>
                  <a:pt x="10303" y="24723"/>
                  <a:pt x="7272" y="33165"/>
                </a:cubicBezTo>
                <a:cubicBezTo>
                  <a:pt x="4848" y="40402"/>
                  <a:pt x="0" y="54874"/>
                  <a:pt x="0" y="54874"/>
                </a:cubicBezTo>
                <a:cubicBezTo>
                  <a:pt x="7272" y="59698"/>
                  <a:pt x="18787" y="60904"/>
                  <a:pt x="21818" y="69346"/>
                </a:cubicBezTo>
                <a:cubicBezTo>
                  <a:pt x="26666" y="84422"/>
                  <a:pt x="22424" y="77788"/>
                  <a:pt x="36363" y="87437"/>
                </a:cubicBezTo>
                <a:cubicBezTo>
                  <a:pt x="53333" y="112160"/>
                  <a:pt x="47878" y="100703"/>
                  <a:pt x="54545" y="120000"/>
                </a:cubicBezTo>
                <a:cubicBezTo>
                  <a:pt x="58181" y="117587"/>
                  <a:pt x="61212" y="113366"/>
                  <a:pt x="65454" y="112763"/>
                </a:cubicBezTo>
                <a:cubicBezTo>
                  <a:pt x="69090" y="112160"/>
                  <a:pt x="72727" y="117587"/>
                  <a:pt x="76363" y="116381"/>
                </a:cubicBezTo>
                <a:cubicBezTo>
                  <a:pt x="80606" y="114572"/>
                  <a:pt x="80606" y="108542"/>
                  <a:pt x="83636" y="105527"/>
                </a:cubicBezTo>
                <a:cubicBezTo>
                  <a:pt x="98787" y="92261"/>
                  <a:pt x="101212" y="92261"/>
                  <a:pt x="116363" y="87437"/>
                </a:cubicBezTo>
                <a:cubicBezTo>
                  <a:pt x="112121" y="70552"/>
                  <a:pt x="108484" y="70552"/>
                  <a:pt x="119999" y="76582"/>
                </a:cubicBezTo>
                <a:close/>
              </a:path>
            </a:pathLst>
          </a:custGeom>
          <a:solidFill>
            <a:srgbClr val="99FF33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6513512" y="1774031"/>
            <a:ext cx="465000" cy="296400"/>
          </a:xfrm>
          <a:custGeom>
            <a:pathLst>
              <a:path extrusionOk="0" h="120000" w="120000">
                <a:moveTo>
                  <a:pt x="108000" y="2790"/>
                </a:moveTo>
                <a:cubicBezTo>
                  <a:pt x="97600" y="6976"/>
                  <a:pt x="97600" y="10697"/>
                  <a:pt x="100800" y="22325"/>
                </a:cubicBezTo>
                <a:cubicBezTo>
                  <a:pt x="98000" y="31627"/>
                  <a:pt x="94000" y="38139"/>
                  <a:pt x="91200" y="47441"/>
                </a:cubicBezTo>
                <a:cubicBezTo>
                  <a:pt x="88800" y="45581"/>
                  <a:pt x="86800" y="41395"/>
                  <a:pt x="84000" y="41860"/>
                </a:cubicBezTo>
                <a:cubicBezTo>
                  <a:pt x="81200" y="42325"/>
                  <a:pt x="81200" y="47906"/>
                  <a:pt x="79200" y="50232"/>
                </a:cubicBezTo>
                <a:cubicBezTo>
                  <a:pt x="74400" y="55813"/>
                  <a:pt x="70800" y="56279"/>
                  <a:pt x="64800" y="58604"/>
                </a:cubicBezTo>
                <a:cubicBezTo>
                  <a:pt x="60800" y="78139"/>
                  <a:pt x="56000" y="73488"/>
                  <a:pt x="40800" y="69767"/>
                </a:cubicBezTo>
                <a:cubicBezTo>
                  <a:pt x="36000" y="71627"/>
                  <a:pt x="29200" y="70232"/>
                  <a:pt x="26400" y="75348"/>
                </a:cubicBezTo>
                <a:cubicBezTo>
                  <a:pt x="20000" y="86046"/>
                  <a:pt x="24400" y="82790"/>
                  <a:pt x="14400" y="86511"/>
                </a:cubicBezTo>
                <a:cubicBezTo>
                  <a:pt x="8400" y="96744"/>
                  <a:pt x="3200" y="94418"/>
                  <a:pt x="0" y="106046"/>
                </a:cubicBezTo>
                <a:cubicBezTo>
                  <a:pt x="800" y="108837"/>
                  <a:pt x="400" y="112558"/>
                  <a:pt x="2400" y="114418"/>
                </a:cubicBezTo>
                <a:cubicBezTo>
                  <a:pt x="6400" y="117674"/>
                  <a:pt x="16800" y="120000"/>
                  <a:pt x="16800" y="120000"/>
                </a:cubicBezTo>
                <a:cubicBezTo>
                  <a:pt x="19600" y="106511"/>
                  <a:pt x="18400" y="103720"/>
                  <a:pt x="12000" y="92093"/>
                </a:cubicBezTo>
                <a:cubicBezTo>
                  <a:pt x="29200" y="85581"/>
                  <a:pt x="23600" y="81395"/>
                  <a:pt x="31200" y="94883"/>
                </a:cubicBezTo>
                <a:cubicBezTo>
                  <a:pt x="29600" y="97674"/>
                  <a:pt x="23600" y="102325"/>
                  <a:pt x="26400" y="103255"/>
                </a:cubicBezTo>
                <a:cubicBezTo>
                  <a:pt x="31200" y="104651"/>
                  <a:pt x="40800" y="97674"/>
                  <a:pt x="40800" y="97674"/>
                </a:cubicBezTo>
                <a:cubicBezTo>
                  <a:pt x="42400" y="94883"/>
                  <a:pt x="46400" y="92558"/>
                  <a:pt x="45600" y="89302"/>
                </a:cubicBezTo>
                <a:cubicBezTo>
                  <a:pt x="44000" y="82325"/>
                  <a:pt x="28000" y="90697"/>
                  <a:pt x="45600" y="83720"/>
                </a:cubicBezTo>
                <a:cubicBezTo>
                  <a:pt x="65600" y="91627"/>
                  <a:pt x="37600" y="89767"/>
                  <a:pt x="57600" y="97674"/>
                </a:cubicBezTo>
                <a:cubicBezTo>
                  <a:pt x="60000" y="96744"/>
                  <a:pt x="63200" y="97209"/>
                  <a:pt x="64800" y="94883"/>
                </a:cubicBezTo>
                <a:cubicBezTo>
                  <a:pt x="67600" y="90232"/>
                  <a:pt x="69600" y="78139"/>
                  <a:pt x="69600" y="78139"/>
                </a:cubicBezTo>
                <a:cubicBezTo>
                  <a:pt x="78000" y="93023"/>
                  <a:pt x="75200" y="81395"/>
                  <a:pt x="88800" y="86511"/>
                </a:cubicBezTo>
                <a:cubicBezTo>
                  <a:pt x="89600" y="83720"/>
                  <a:pt x="88800" y="79069"/>
                  <a:pt x="91200" y="78139"/>
                </a:cubicBezTo>
                <a:cubicBezTo>
                  <a:pt x="94400" y="76744"/>
                  <a:pt x="97600" y="80930"/>
                  <a:pt x="100800" y="80930"/>
                </a:cubicBezTo>
                <a:cubicBezTo>
                  <a:pt x="105600" y="80930"/>
                  <a:pt x="111600" y="75348"/>
                  <a:pt x="115200" y="72558"/>
                </a:cubicBezTo>
                <a:cubicBezTo>
                  <a:pt x="99600" y="66511"/>
                  <a:pt x="107200" y="58604"/>
                  <a:pt x="115200" y="44651"/>
                </a:cubicBezTo>
                <a:cubicBezTo>
                  <a:pt x="116400" y="42325"/>
                  <a:pt x="119600" y="26511"/>
                  <a:pt x="120000" y="25116"/>
                </a:cubicBezTo>
                <a:cubicBezTo>
                  <a:pt x="118400" y="19534"/>
                  <a:pt x="116800" y="13953"/>
                  <a:pt x="115200" y="8372"/>
                </a:cubicBezTo>
                <a:cubicBezTo>
                  <a:pt x="114400" y="5581"/>
                  <a:pt x="112800" y="0"/>
                  <a:pt x="112800" y="0"/>
                </a:cubicBezTo>
                <a:cubicBezTo>
                  <a:pt x="104800" y="3255"/>
                  <a:pt x="103200" y="2790"/>
                  <a:pt x="108000" y="279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/>
          <p:nvPr/>
        </p:nvSpPr>
        <p:spPr>
          <a:xfrm>
            <a:off x="5248275" y="1793081"/>
            <a:ext cx="976200" cy="673800"/>
          </a:xfrm>
          <a:custGeom>
            <a:pathLst>
              <a:path extrusionOk="0" h="120000" w="120000">
                <a:moveTo>
                  <a:pt x="48461" y="103917"/>
                </a:moveTo>
                <a:cubicBezTo>
                  <a:pt x="46538" y="103505"/>
                  <a:pt x="44423" y="103711"/>
                  <a:pt x="42692" y="102680"/>
                </a:cubicBezTo>
                <a:cubicBezTo>
                  <a:pt x="38269" y="100000"/>
                  <a:pt x="40769" y="92783"/>
                  <a:pt x="38076" y="89072"/>
                </a:cubicBezTo>
                <a:cubicBezTo>
                  <a:pt x="36538" y="86804"/>
                  <a:pt x="33461" y="86185"/>
                  <a:pt x="31153" y="85360"/>
                </a:cubicBezTo>
                <a:cubicBezTo>
                  <a:pt x="30384" y="82886"/>
                  <a:pt x="29615" y="80412"/>
                  <a:pt x="28846" y="77938"/>
                </a:cubicBezTo>
                <a:cubicBezTo>
                  <a:pt x="28461" y="76701"/>
                  <a:pt x="26538" y="77113"/>
                  <a:pt x="25384" y="76701"/>
                </a:cubicBezTo>
                <a:cubicBezTo>
                  <a:pt x="14230" y="73814"/>
                  <a:pt x="24038" y="77113"/>
                  <a:pt x="16153" y="74226"/>
                </a:cubicBezTo>
                <a:cubicBezTo>
                  <a:pt x="11730" y="67216"/>
                  <a:pt x="8076" y="59381"/>
                  <a:pt x="4615" y="51958"/>
                </a:cubicBezTo>
                <a:cubicBezTo>
                  <a:pt x="2884" y="48247"/>
                  <a:pt x="0" y="40824"/>
                  <a:pt x="0" y="40824"/>
                </a:cubicBezTo>
                <a:cubicBezTo>
                  <a:pt x="2692" y="31958"/>
                  <a:pt x="192" y="34845"/>
                  <a:pt x="5769" y="30927"/>
                </a:cubicBezTo>
                <a:cubicBezTo>
                  <a:pt x="9615" y="32371"/>
                  <a:pt x="12307" y="34432"/>
                  <a:pt x="16153" y="35876"/>
                </a:cubicBezTo>
                <a:cubicBezTo>
                  <a:pt x="18461" y="35051"/>
                  <a:pt x="22692" y="35876"/>
                  <a:pt x="23076" y="33402"/>
                </a:cubicBezTo>
                <a:cubicBezTo>
                  <a:pt x="23461" y="31340"/>
                  <a:pt x="22692" y="28453"/>
                  <a:pt x="24230" y="27216"/>
                </a:cubicBezTo>
                <a:cubicBezTo>
                  <a:pt x="27692" y="24329"/>
                  <a:pt x="32692" y="24948"/>
                  <a:pt x="36923" y="23505"/>
                </a:cubicBezTo>
                <a:cubicBezTo>
                  <a:pt x="38461" y="21030"/>
                  <a:pt x="40000" y="18556"/>
                  <a:pt x="41538" y="16082"/>
                </a:cubicBezTo>
                <a:cubicBezTo>
                  <a:pt x="42307" y="14845"/>
                  <a:pt x="43846" y="12371"/>
                  <a:pt x="43846" y="12371"/>
                </a:cubicBezTo>
                <a:cubicBezTo>
                  <a:pt x="41346" y="4329"/>
                  <a:pt x="47884" y="2268"/>
                  <a:pt x="54230" y="0"/>
                </a:cubicBezTo>
                <a:cubicBezTo>
                  <a:pt x="60000" y="1237"/>
                  <a:pt x="62692" y="1237"/>
                  <a:pt x="64615" y="7422"/>
                </a:cubicBezTo>
                <a:cubicBezTo>
                  <a:pt x="63846" y="9896"/>
                  <a:pt x="63076" y="12371"/>
                  <a:pt x="62307" y="14845"/>
                </a:cubicBezTo>
                <a:cubicBezTo>
                  <a:pt x="61923" y="16082"/>
                  <a:pt x="61153" y="18556"/>
                  <a:pt x="61153" y="18556"/>
                </a:cubicBezTo>
                <a:cubicBezTo>
                  <a:pt x="61730" y="21855"/>
                  <a:pt x="60961" y="26391"/>
                  <a:pt x="63461" y="28453"/>
                </a:cubicBezTo>
                <a:cubicBezTo>
                  <a:pt x="65384" y="29896"/>
                  <a:pt x="70384" y="30927"/>
                  <a:pt x="70384" y="30927"/>
                </a:cubicBezTo>
                <a:cubicBezTo>
                  <a:pt x="80384" y="27422"/>
                  <a:pt x="85576" y="29896"/>
                  <a:pt x="96923" y="30927"/>
                </a:cubicBezTo>
                <a:cubicBezTo>
                  <a:pt x="101538" y="32577"/>
                  <a:pt x="102500" y="35051"/>
                  <a:pt x="107307" y="33402"/>
                </a:cubicBezTo>
                <a:cubicBezTo>
                  <a:pt x="108653" y="35670"/>
                  <a:pt x="115192" y="47422"/>
                  <a:pt x="115384" y="48247"/>
                </a:cubicBezTo>
                <a:cubicBezTo>
                  <a:pt x="116153" y="50721"/>
                  <a:pt x="117692" y="55670"/>
                  <a:pt x="117692" y="55670"/>
                </a:cubicBezTo>
                <a:cubicBezTo>
                  <a:pt x="110384" y="58350"/>
                  <a:pt x="116346" y="60412"/>
                  <a:pt x="120000" y="63092"/>
                </a:cubicBezTo>
                <a:cubicBezTo>
                  <a:pt x="118846" y="63917"/>
                  <a:pt x="117692" y="64948"/>
                  <a:pt x="116538" y="65567"/>
                </a:cubicBezTo>
                <a:cubicBezTo>
                  <a:pt x="115384" y="66185"/>
                  <a:pt x="113846" y="65773"/>
                  <a:pt x="113076" y="66804"/>
                </a:cubicBezTo>
                <a:cubicBezTo>
                  <a:pt x="104615" y="78144"/>
                  <a:pt x="119423" y="66391"/>
                  <a:pt x="108461" y="74226"/>
                </a:cubicBezTo>
                <a:cubicBezTo>
                  <a:pt x="105769" y="83092"/>
                  <a:pt x="108269" y="80206"/>
                  <a:pt x="102692" y="84123"/>
                </a:cubicBezTo>
                <a:cubicBezTo>
                  <a:pt x="101923" y="85360"/>
                  <a:pt x="101346" y="86804"/>
                  <a:pt x="100384" y="87835"/>
                </a:cubicBezTo>
                <a:cubicBezTo>
                  <a:pt x="99423" y="88865"/>
                  <a:pt x="97884" y="89072"/>
                  <a:pt x="96923" y="90309"/>
                </a:cubicBezTo>
                <a:cubicBezTo>
                  <a:pt x="96153" y="91340"/>
                  <a:pt x="96730" y="93195"/>
                  <a:pt x="95769" y="94020"/>
                </a:cubicBezTo>
                <a:cubicBezTo>
                  <a:pt x="93076" y="95876"/>
                  <a:pt x="89230" y="94845"/>
                  <a:pt x="86538" y="96494"/>
                </a:cubicBezTo>
                <a:cubicBezTo>
                  <a:pt x="84038" y="97938"/>
                  <a:pt x="79615" y="101443"/>
                  <a:pt x="79615" y="101443"/>
                </a:cubicBezTo>
                <a:cubicBezTo>
                  <a:pt x="71538" y="99175"/>
                  <a:pt x="67307" y="104329"/>
                  <a:pt x="60000" y="106391"/>
                </a:cubicBezTo>
                <a:cubicBezTo>
                  <a:pt x="60384" y="107628"/>
                  <a:pt x="60384" y="109072"/>
                  <a:pt x="61153" y="110103"/>
                </a:cubicBezTo>
                <a:cubicBezTo>
                  <a:pt x="62115" y="111340"/>
                  <a:pt x="64038" y="111134"/>
                  <a:pt x="64615" y="112577"/>
                </a:cubicBezTo>
                <a:cubicBezTo>
                  <a:pt x="66346" y="117319"/>
                  <a:pt x="54423" y="119175"/>
                  <a:pt x="51923" y="120000"/>
                </a:cubicBezTo>
                <a:cubicBezTo>
                  <a:pt x="43846" y="117113"/>
                  <a:pt x="54230" y="117113"/>
                  <a:pt x="58846" y="113814"/>
                </a:cubicBezTo>
                <a:cubicBezTo>
                  <a:pt x="53846" y="105567"/>
                  <a:pt x="61538" y="109072"/>
                  <a:pt x="54230" y="103917"/>
                </a:cubicBezTo>
                <a:cubicBezTo>
                  <a:pt x="53076" y="104329"/>
                  <a:pt x="51923" y="105360"/>
                  <a:pt x="50769" y="105154"/>
                </a:cubicBezTo>
                <a:cubicBezTo>
                  <a:pt x="49230" y="104948"/>
                  <a:pt x="45384" y="100618"/>
                  <a:pt x="48461" y="103917"/>
                </a:cubicBezTo>
                <a:close/>
              </a:path>
            </a:pathLst>
          </a:custGeom>
          <a:solidFill>
            <a:srgbClr val="FFFF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2408237" y="800100"/>
            <a:ext cx="4459200" cy="1484700"/>
          </a:xfrm>
          <a:custGeom>
            <a:pathLst>
              <a:path extrusionOk="0" h="120000" w="120000">
                <a:moveTo>
                  <a:pt x="588" y="67289"/>
                </a:moveTo>
                <a:cubicBezTo>
                  <a:pt x="2226" y="66074"/>
                  <a:pt x="966" y="64018"/>
                  <a:pt x="2604" y="62803"/>
                </a:cubicBezTo>
                <a:cubicBezTo>
                  <a:pt x="3948" y="58317"/>
                  <a:pt x="8022" y="55981"/>
                  <a:pt x="10416" y="54953"/>
                </a:cubicBezTo>
                <a:cubicBezTo>
                  <a:pt x="11760" y="55981"/>
                  <a:pt x="13062" y="54766"/>
                  <a:pt x="14448" y="55514"/>
                </a:cubicBezTo>
                <a:cubicBezTo>
                  <a:pt x="15666" y="57289"/>
                  <a:pt x="14910" y="56822"/>
                  <a:pt x="16716" y="55514"/>
                </a:cubicBezTo>
                <a:cubicBezTo>
                  <a:pt x="16968" y="55327"/>
                  <a:pt x="17472" y="54953"/>
                  <a:pt x="17472" y="54953"/>
                </a:cubicBezTo>
                <a:cubicBezTo>
                  <a:pt x="18690" y="55607"/>
                  <a:pt x="19572" y="55233"/>
                  <a:pt x="20749" y="54392"/>
                </a:cubicBezTo>
                <a:cubicBezTo>
                  <a:pt x="21085" y="53271"/>
                  <a:pt x="21421" y="52149"/>
                  <a:pt x="21757" y="51028"/>
                </a:cubicBezTo>
                <a:cubicBezTo>
                  <a:pt x="21925" y="50467"/>
                  <a:pt x="21967" y="49532"/>
                  <a:pt x="22261" y="49345"/>
                </a:cubicBezTo>
                <a:cubicBezTo>
                  <a:pt x="22765" y="48971"/>
                  <a:pt x="23773" y="48224"/>
                  <a:pt x="23773" y="48224"/>
                </a:cubicBezTo>
                <a:cubicBezTo>
                  <a:pt x="24487" y="45794"/>
                  <a:pt x="25369" y="44953"/>
                  <a:pt x="25789" y="42056"/>
                </a:cubicBezTo>
                <a:cubicBezTo>
                  <a:pt x="25117" y="37570"/>
                  <a:pt x="27091" y="35140"/>
                  <a:pt x="28813" y="34205"/>
                </a:cubicBezTo>
                <a:cubicBezTo>
                  <a:pt x="28939" y="34018"/>
                  <a:pt x="30535" y="32523"/>
                  <a:pt x="30577" y="32523"/>
                </a:cubicBezTo>
                <a:cubicBezTo>
                  <a:pt x="31081" y="31775"/>
                  <a:pt x="31333" y="30467"/>
                  <a:pt x="31837" y="29719"/>
                </a:cubicBezTo>
                <a:cubicBezTo>
                  <a:pt x="32173" y="28598"/>
                  <a:pt x="32761" y="28037"/>
                  <a:pt x="33097" y="26915"/>
                </a:cubicBezTo>
                <a:cubicBezTo>
                  <a:pt x="33853" y="24485"/>
                  <a:pt x="32929" y="23644"/>
                  <a:pt x="34609" y="22429"/>
                </a:cubicBezTo>
                <a:cubicBezTo>
                  <a:pt x="35911" y="18130"/>
                  <a:pt x="35155" y="18785"/>
                  <a:pt x="37885" y="17943"/>
                </a:cubicBezTo>
                <a:cubicBezTo>
                  <a:pt x="38389" y="17570"/>
                  <a:pt x="38935" y="17476"/>
                  <a:pt x="39397" y="16822"/>
                </a:cubicBezTo>
                <a:cubicBezTo>
                  <a:pt x="39649" y="16448"/>
                  <a:pt x="39859" y="15981"/>
                  <a:pt x="40154" y="15700"/>
                </a:cubicBezTo>
                <a:cubicBezTo>
                  <a:pt x="40658" y="15233"/>
                  <a:pt x="41666" y="14579"/>
                  <a:pt x="41666" y="14579"/>
                </a:cubicBezTo>
                <a:cubicBezTo>
                  <a:pt x="41918" y="13644"/>
                  <a:pt x="43640" y="10000"/>
                  <a:pt x="42422" y="14018"/>
                </a:cubicBezTo>
                <a:cubicBezTo>
                  <a:pt x="43640" y="15794"/>
                  <a:pt x="42884" y="15327"/>
                  <a:pt x="44690" y="14018"/>
                </a:cubicBezTo>
                <a:cubicBezTo>
                  <a:pt x="45320" y="13551"/>
                  <a:pt x="46034" y="13738"/>
                  <a:pt x="46706" y="13457"/>
                </a:cubicBezTo>
                <a:cubicBezTo>
                  <a:pt x="48386" y="12803"/>
                  <a:pt x="49814" y="11775"/>
                  <a:pt x="51494" y="11214"/>
                </a:cubicBezTo>
                <a:cubicBezTo>
                  <a:pt x="52754" y="10280"/>
                  <a:pt x="53972" y="9906"/>
                  <a:pt x="55274" y="9532"/>
                </a:cubicBezTo>
                <a:cubicBezTo>
                  <a:pt x="56870" y="9813"/>
                  <a:pt x="58466" y="10654"/>
                  <a:pt x="60063" y="10654"/>
                </a:cubicBezTo>
                <a:cubicBezTo>
                  <a:pt x="62961" y="10654"/>
                  <a:pt x="66615" y="8224"/>
                  <a:pt x="69387" y="6168"/>
                </a:cubicBezTo>
                <a:cubicBezTo>
                  <a:pt x="71025" y="4953"/>
                  <a:pt x="72537" y="3457"/>
                  <a:pt x="74175" y="2242"/>
                </a:cubicBezTo>
                <a:cubicBezTo>
                  <a:pt x="74973" y="1682"/>
                  <a:pt x="76443" y="0"/>
                  <a:pt x="76443" y="0"/>
                </a:cubicBezTo>
                <a:cubicBezTo>
                  <a:pt x="76695" y="186"/>
                  <a:pt x="77199" y="0"/>
                  <a:pt x="77199" y="560"/>
                </a:cubicBezTo>
                <a:cubicBezTo>
                  <a:pt x="77199" y="1121"/>
                  <a:pt x="76191" y="1028"/>
                  <a:pt x="76443" y="1121"/>
                </a:cubicBezTo>
                <a:cubicBezTo>
                  <a:pt x="78333" y="1962"/>
                  <a:pt x="79761" y="2897"/>
                  <a:pt x="81736" y="3364"/>
                </a:cubicBezTo>
                <a:cubicBezTo>
                  <a:pt x="83290" y="2242"/>
                  <a:pt x="84172" y="4579"/>
                  <a:pt x="85516" y="5607"/>
                </a:cubicBezTo>
                <a:cubicBezTo>
                  <a:pt x="86986" y="4485"/>
                  <a:pt x="88078" y="6448"/>
                  <a:pt x="89296" y="7850"/>
                </a:cubicBezTo>
                <a:cubicBezTo>
                  <a:pt x="90472" y="9158"/>
                  <a:pt x="92026" y="9626"/>
                  <a:pt x="93076" y="11214"/>
                </a:cubicBezTo>
                <a:cubicBezTo>
                  <a:pt x="93580" y="11962"/>
                  <a:pt x="94000" y="12990"/>
                  <a:pt x="94588" y="13457"/>
                </a:cubicBezTo>
                <a:cubicBezTo>
                  <a:pt x="96688" y="15046"/>
                  <a:pt x="95638" y="13925"/>
                  <a:pt x="97612" y="16822"/>
                </a:cubicBezTo>
                <a:cubicBezTo>
                  <a:pt x="97864" y="17196"/>
                  <a:pt x="98368" y="17943"/>
                  <a:pt x="98368" y="17943"/>
                </a:cubicBezTo>
                <a:cubicBezTo>
                  <a:pt x="98536" y="18504"/>
                  <a:pt x="98662" y="19158"/>
                  <a:pt x="98872" y="19626"/>
                </a:cubicBezTo>
                <a:cubicBezTo>
                  <a:pt x="99334" y="20467"/>
                  <a:pt x="100385" y="21869"/>
                  <a:pt x="100385" y="21869"/>
                </a:cubicBezTo>
                <a:cubicBezTo>
                  <a:pt x="101183" y="24579"/>
                  <a:pt x="102695" y="24579"/>
                  <a:pt x="103913" y="26355"/>
                </a:cubicBezTo>
                <a:cubicBezTo>
                  <a:pt x="104207" y="27383"/>
                  <a:pt x="104291" y="28878"/>
                  <a:pt x="104669" y="29719"/>
                </a:cubicBezTo>
                <a:cubicBezTo>
                  <a:pt x="105761" y="32149"/>
                  <a:pt x="107231" y="32990"/>
                  <a:pt x="108449" y="34766"/>
                </a:cubicBezTo>
                <a:cubicBezTo>
                  <a:pt x="108617" y="35327"/>
                  <a:pt x="108743" y="35981"/>
                  <a:pt x="108953" y="36448"/>
                </a:cubicBezTo>
                <a:cubicBezTo>
                  <a:pt x="109163" y="36915"/>
                  <a:pt x="109499" y="37009"/>
                  <a:pt x="109709" y="37570"/>
                </a:cubicBezTo>
                <a:cubicBezTo>
                  <a:pt x="110675" y="40280"/>
                  <a:pt x="109079" y="38598"/>
                  <a:pt x="110717" y="39813"/>
                </a:cubicBezTo>
                <a:cubicBezTo>
                  <a:pt x="111389" y="42056"/>
                  <a:pt x="113825" y="45887"/>
                  <a:pt x="115001" y="47663"/>
                </a:cubicBezTo>
                <a:cubicBezTo>
                  <a:pt x="115799" y="50373"/>
                  <a:pt x="117143" y="52242"/>
                  <a:pt x="118529" y="53271"/>
                </a:cubicBezTo>
                <a:cubicBezTo>
                  <a:pt x="119285" y="55794"/>
                  <a:pt x="119369" y="58317"/>
                  <a:pt x="119789" y="61121"/>
                </a:cubicBezTo>
                <a:cubicBezTo>
                  <a:pt x="119201" y="64953"/>
                  <a:pt x="119999" y="60841"/>
                  <a:pt x="118781" y="63925"/>
                </a:cubicBezTo>
                <a:cubicBezTo>
                  <a:pt x="116723" y="69158"/>
                  <a:pt x="118739" y="65887"/>
                  <a:pt x="117017" y="68411"/>
                </a:cubicBezTo>
                <a:cubicBezTo>
                  <a:pt x="116681" y="69532"/>
                  <a:pt x="116345" y="70654"/>
                  <a:pt x="116009" y="71775"/>
                </a:cubicBezTo>
                <a:cubicBezTo>
                  <a:pt x="115715" y="72803"/>
                  <a:pt x="114959" y="72242"/>
                  <a:pt x="114497" y="72897"/>
                </a:cubicBezTo>
                <a:cubicBezTo>
                  <a:pt x="114245" y="73271"/>
                  <a:pt x="114035" y="73831"/>
                  <a:pt x="113741" y="74018"/>
                </a:cubicBezTo>
                <a:cubicBezTo>
                  <a:pt x="113069" y="74392"/>
                  <a:pt x="112397" y="74392"/>
                  <a:pt x="111725" y="74579"/>
                </a:cubicBezTo>
                <a:cubicBezTo>
                  <a:pt x="111473" y="74766"/>
                  <a:pt x="111137" y="74766"/>
                  <a:pt x="110969" y="75140"/>
                </a:cubicBezTo>
                <a:cubicBezTo>
                  <a:pt x="110549" y="76074"/>
                  <a:pt x="110465" y="77757"/>
                  <a:pt x="109961" y="78504"/>
                </a:cubicBezTo>
                <a:cubicBezTo>
                  <a:pt x="108701" y="80373"/>
                  <a:pt x="107315" y="80841"/>
                  <a:pt x="105929" y="81869"/>
                </a:cubicBezTo>
                <a:cubicBezTo>
                  <a:pt x="105215" y="86542"/>
                  <a:pt x="104879" y="82616"/>
                  <a:pt x="104417" y="81308"/>
                </a:cubicBezTo>
                <a:cubicBezTo>
                  <a:pt x="104207" y="80747"/>
                  <a:pt x="103913" y="80560"/>
                  <a:pt x="103661" y="80186"/>
                </a:cubicBezTo>
                <a:cubicBezTo>
                  <a:pt x="101897" y="82803"/>
                  <a:pt x="102485" y="81308"/>
                  <a:pt x="101645" y="84112"/>
                </a:cubicBezTo>
                <a:cubicBezTo>
                  <a:pt x="99964" y="82897"/>
                  <a:pt x="101309" y="81962"/>
                  <a:pt x="102149" y="81308"/>
                </a:cubicBezTo>
                <a:cubicBezTo>
                  <a:pt x="102527" y="78878"/>
                  <a:pt x="102359" y="78224"/>
                  <a:pt x="101393" y="76822"/>
                </a:cubicBezTo>
                <a:cubicBezTo>
                  <a:pt x="99922" y="77943"/>
                  <a:pt x="99628" y="81682"/>
                  <a:pt x="98368" y="83551"/>
                </a:cubicBezTo>
                <a:cubicBezTo>
                  <a:pt x="96814" y="88785"/>
                  <a:pt x="100637" y="89252"/>
                  <a:pt x="102149" y="89719"/>
                </a:cubicBezTo>
                <a:cubicBezTo>
                  <a:pt x="101645" y="90093"/>
                  <a:pt x="101015" y="90000"/>
                  <a:pt x="100637" y="90841"/>
                </a:cubicBezTo>
                <a:cubicBezTo>
                  <a:pt x="99712" y="92897"/>
                  <a:pt x="99628" y="94018"/>
                  <a:pt x="98368" y="94766"/>
                </a:cubicBezTo>
                <a:cubicBezTo>
                  <a:pt x="95470" y="93831"/>
                  <a:pt x="94294" y="93457"/>
                  <a:pt x="90808" y="93084"/>
                </a:cubicBezTo>
                <a:cubicBezTo>
                  <a:pt x="88918" y="90280"/>
                  <a:pt x="90262" y="88785"/>
                  <a:pt x="90808" y="85233"/>
                </a:cubicBezTo>
                <a:cubicBezTo>
                  <a:pt x="90262" y="81588"/>
                  <a:pt x="89842" y="82149"/>
                  <a:pt x="88540" y="80186"/>
                </a:cubicBezTo>
                <a:cubicBezTo>
                  <a:pt x="87868" y="80467"/>
                  <a:pt x="86944" y="80093"/>
                  <a:pt x="86524" y="81308"/>
                </a:cubicBezTo>
                <a:cubicBezTo>
                  <a:pt x="85516" y="84485"/>
                  <a:pt x="86692" y="85514"/>
                  <a:pt x="84760" y="86915"/>
                </a:cubicBezTo>
                <a:cubicBezTo>
                  <a:pt x="83878" y="89906"/>
                  <a:pt x="84172" y="88037"/>
                  <a:pt x="85264" y="88037"/>
                </a:cubicBezTo>
                <a:cubicBezTo>
                  <a:pt x="85516" y="88037"/>
                  <a:pt x="84760" y="88317"/>
                  <a:pt x="84508" y="88598"/>
                </a:cubicBezTo>
                <a:cubicBezTo>
                  <a:pt x="84256" y="88878"/>
                  <a:pt x="84046" y="89439"/>
                  <a:pt x="83752" y="89719"/>
                </a:cubicBezTo>
                <a:cubicBezTo>
                  <a:pt x="81064" y="92429"/>
                  <a:pt x="83206" y="89439"/>
                  <a:pt x="81484" y="91962"/>
                </a:cubicBezTo>
                <a:cubicBezTo>
                  <a:pt x="80896" y="95887"/>
                  <a:pt x="81484" y="94953"/>
                  <a:pt x="80224" y="95887"/>
                </a:cubicBezTo>
                <a:cubicBezTo>
                  <a:pt x="79719" y="95514"/>
                  <a:pt x="79215" y="95140"/>
                  <a:pt x="78711" y="94766"/>
                </a:cubicBezTo>
                <a:cubicBezTo>
                  <a:pt x="78459" y="94579"/>
                  <a:pt x="77955" y="94205"/>
                  <a:pt x="77955" y="94205"/>
                </a:cubicBezTo>
                <a:cubicBezTo>
                  <a:pt x="76905" y="94953"/>
                  <a:pt x="76569" y="94392"/>
                  <a:pt x="75687" y="93084"/>
                </a:cubicBezTo>
                <a:cubicBezTo>
                  <a:pt x="75057" y="88878"/>
                  <a:pt x="75981" y="93925"/>
                  <a:pt x="74679" y="90280"/>
                </a:cubicBezTo>
                <a:cubicBezTo>
                  <a:pt x="73293" y="86448"/>
                  <a:pt x="75855" y="90654"/>
                  <a:pt x="73671" y="87476"/>
                </a:cubicBezTo>
                <a:cubicBezTo>
                  <a:pt x="73293" y="84953"/>
                  <a:pt x="72411" y="81121"/>
                  <a:pt x="71403" y="79626"/>
                </a:cubicBezTo>
                <a:cubicBezTo>
                  <a:pt x="69807" y="74299"/>
                  <a:pt x="66531" y="72803"/>
                  <a:pt x="63843" y="71775"/>
                </a:cubicBezTo>
                <a:cubicBezTo>
                  <a:pt x="63423" y="71869"/>
                  <a:pt x="61743" y="72056"/>
                  <a:pt x="61071" y="72897"/>
                </a:cubicBezTo>
                <a:cubicBezTo>
                  <a:pt x="60273" y="73925"/>
                  <a:pt x="59684" y="75607"/>
                  <a:pt x="58802" y="76261"/>
                </a:cubicBezTo>
                <a:cubicBezTo>
                  <a:pt x="56996" y="77570"/>
                  <a:pt x="57752" y="76728"/>
                  <a:pt x="56534" y="78504"/>
                </a:cubicBezTo>
                <a:cubicBezTo>
                  <a:pt x="56072" y="80093"/>
                  <a:pt x="54980" y="84859"/>
                  <a:pt x="54770" y="86915"/>
                </a:cubicBezTo>
                <a:cubicBezTo>
                  <a:pt x="54602" y="88598"/>
                  <a:pt x="54812" y="90747"/>
                  <a:pt x="54266" y="91962"/>
                </a:cubicBezTo>
                <a:cubicBezTo>
                  <a:pt x="53720" y="93177"/>
                  <a:pt x="52754" y="92803"/>
                  <a:pt x="51998" y="93084"/>
                </a:cubicBezTo>
                <a:cubicBezTo>
                  <a:pt x="48974" y="97570"/>
                  <a:pt x="49856" y="106728"/>
                  <a:pt x="46958" y="111028"/>
                </a:cubicBezTo>
                <a:cubicBezTo>
                  <a:pt x="46412" y="112803"/>
                  <a:pt x="45572" y="113551"/>
                  <a:pt x="45194" y="115514"/>
                </a:cubicBezTo>
                <a:cubicBezTo>
                  <a:pt x="44312" y="119906"/>
                  <a:pt x="45278" y="117943"/>
                  <a:pt x="43934" y="120000"/>
                </a:cubicBezTo>
                <a:cubicBezTo>
                  <a:pt x="43430" y="119626"/>
                  <a:pt x="42926" y="119252"/>
                  <a:pt x="42422" y="118878"/>
                </a:cubicBezTo>
                <a:cubicBezTo>
                  <a:pt x="42170" y="118691"/>
                  <a:pt x="41666" y="118317"/>
                  <a:pt x="41666" y="118317"/>
                </a:cubicBezTo>
                <a:cubicBezTo>
                  <a:pt x="40238" y="119065"/>
                  <a:pt x="38809" y="119252"/>
                  <a:pt x="37381" y="120000"/>
                </a:cubicBezTo>
                <a:cubicBezTo>
                  <a:pt x="35323" y="118504"/>
                  <a:pt x="36415" y="119065"/>
                  <a:pt x="34105" y="118317"/>
                </a:cubicBezTo>
                <a:cubicBezTo>
                  <a:pt x="33643" y="116822"/>
                  <a:pt x="33097" y="113271"/>
                  <a:pt x="33097" y="113271"/>
                </a:cubicBezTo>
                <a:cubicBezTo>
                  <a:pt x="31333" y="114579"/>
                  <a:pt x="33013" y="116168"/>
                  <a:pt x="31333" y="114953"/>
                </a:cubicBezTo>
                <a:cubicBezTo>
                  <a:pt x="30829" y="115327"/>
                  <a:pt x="30283" y="116728"/>
                  <a:pt x="29821" y="116074"/>
                </a:cubicBezTo>
                <a:cubicBezTo>
                  <a:pt x="29317" y="115327"/>
                  <a:pt x="28309" y="113831"/>
                  <a:pt x="28309" y="113831"/>
                </a:cubicBezTo>
                <a:cubicBezTo>
                  <a:pt x="27805" y="112149"/>
                  <a:pt x="27553" y="110467"/>
                  <a:pt x="27049" y="108785"/>
                </a:cubicBezTo>
                <a:cubicBezTo>
                  <a:pt x="27301" y="108411"/>
                  <a:pt x="27511" y="107757"/>
                  <a:pt x="27805" y="107663"/>
                </a:cubicBezTo>
                <a:cubicBezTo>
                  <a:pt x="28057" y="107570"/>
                  <a:pt x="28729" y="107850"/>
                  <a:pt x="28561" y="108224"/>
                </a:cubicBezTo>
                <a:cubicBezTo>
                  <a:pt x="28183" y="109065"/>
                  <a:pt x="27049" y="109345"/>
                  <a:pt x="27049" y="109345"/>
                </a:cubicBezTo>
                <a:cubicBezTo>
                  <a:pt x="26125" y="107943"/>
                  <a:pt x="26335" y="106728"/>
                  <a:pt x="25285" y="105981"/>
                </a:cubicBezTo>
                <a:cubicBezTo>
                  <a:pt x="25117" y="105420"/>
                  <a:pt x="24907" y="104953"/>
                  <a:pt x="24781" y="104299"/>
                </a:cubicBezTo>
                <a:cubicBezTo>
                  <a:pt x="24571" y="103177"/>
                  <a:pt x="24781" y="101308"/>
                  <a:pt x="24277" y="100934"/>
                </a:cubicBezTo>
                <a:cubicBezTo>
                  <a:pt x="23773" y="100560"/>
                  <a:pt x="22765" y="99813"/>
                  <a:pt x="22765" y="99813"/>
                </a:cubicBezTo>
                <a:cubicBezTo>
                  <a:pt x="22429" y="97570"/>
                  <a:pt x="22135" y="96635"/>
                  <a:pt x="21253" y="95327"/>
                </a:cubicBezTo>
                <a:cubicBezTo>
                  <a:pt x="21001" y="95514"/>
                  <a:pt x="20623" y="96448"/>
                  <a:pt x="20497" y="95887"/>
                </a:cubicBezTo>
                <a:cubicBezTo>
                  <a:pt x="20371" y="95327"/>
                  <a:pt x="20959" y="94859"/>
                  <a:pt x="21001" y="94205"/>
                </a:cubicBezTo>
                <a:cubicBezTo>
                  <a:pt x="21127" y="91962"/>
                  <a:pt x="20245" y="88691"/>
                  <a:pt x="19992" y="86355"/>
                </a:cubicBezTo>
                <a:cubicBezTo>
                  <a:pt x="20455" y="83177"/>
                  <a:pt x="21295" y="84766"/>
                  <a:pt x="22513" y="82990"/>
                </a:cubicBezTo>
                <a:cubicBezTo>
                  <a:pt x="22765" y="81308"/>
                  <a:pt x="23017" y="79626"/>
                  <a:pt x="23269" y="77943"/>
                </a:cubicBezTo>
                <a:cubicBezTo>
                  <a:pt x="23353" y="77383"/>
                  <a:pt x="23521" y="76261"/>
                  <a:pt x="23521" y="76261"/>
                </a:cubicBezTo>
                <a:cubicBezTo>
                  <a:pt x="22765" y="71121"/>
                  <a:pt x="20161" y="70186"/>
                  <a:pt x="17976" y="69532"/>
                </a:cubicBezTo>
                <a:cubicBezTo>
                  <a:pt x="17724" y="69345"/>
                  <a:pt x="17388" y="69345"/>
                  <a:pt x="17220" y="68971"/>
                </a:cubicBezTo>
                <a:cubicBezTo>
                  <a:pt x="17052" y="68598"/>
                  <a:pt x="17220" y="67476"/>
                  <a:pt x="16968" y="67289"/>
                </a:cubicBezTo>
                <a:cubicBezTo>
                  <a:pt x="16632" y="67009"/>
                  <a:pt x="16296" y="67663"/>
                  <a:pt x="15960" y="67850"/>
                </a:cubicBezTo>
                <a:cubicBezTo>
                  <a:pt x="14238" y="68971"/>
                  <a:pt x="16422" y="67943"/>
                  <a:pt x="13692" y="68971"/>
                </a:cubicBezTo>
                <a:cubicBezTo>
                  <a:pt x="12054" y="67757"/>
                  <a:pt x="12558" y="65607"/>
                  <a:pt x="13692" y="63925"/>
                </a:cubicBezTo>
                <a:cubicBezTo>
                  <a:pt x="13776" y="63364"/>
                  <a:pt x="14196" y="62336"/>
                  <a:pt x="13944" y="62242"/>
                </a:cubicBezTo>
                <a:cubicBezTo>
                  <a:pt x="13440" y="62056"/>
                  <a:pt x="12936" y="62990"/>
                  <a:pt x="12432" y="63364"/>
                </a:cubicBezTo>
                <a:cubicBezTo>
                  <a:pt x="11802" y="63831"/>
                  <a:pt x="11088" y="63738"/>
                  <a:pt x="10416" y="63925"/>
                </a:cubicBezTo>
                <a:cubicBezTo>
                  <a:pt x="9786" y="66074"/>
                  <a:pt x="9870" y="67570"/>
                  <a:pt x="8904" y="68971"/>
                </a:cubicBezTo>
                <a:cubicBezTo>
                  <a:pt x="8316" y="67009"/>
                  <a:pt x="8442" y="65794"/>
                  <a:pt x="7392" y="65046"/>
                </a:cubicBezTo>
                <a:cubicBezTo>
                  <a:pt x="7224" y="64485"/>
                  <a:pt x="7182" y="63271"/>
                  <a:pt x="6888" y="63364"/>
                </a:cubicBezTo>
                <a:cubicBezTo>
                  <a:pt x="6468" y="63457"/>
                  <a:pt x="3738" y="68037"/>
                  <a:pt x="3108" y="68971"/>
                </a:cubicBezTo>
                <a:cubicBezTo>
                  <a:pt x="2394" y="70000"/>
                  <a:pt x="840" y="71775"/>
                  <a:pt x="840" y="71775"/>
                </a:cubicBezTo>
                <a:cubicBezTo>
                  <a:pt x="588" y="71588"/>
                  <a:pt x="126" y="71775"/>
                  <a:pt x="84" y="71214"/>
                </a:cubicBezTo>
                <a:cubicBezTo>
                  <a:pt x="0" y="70000"/>
                  <a:pt x="420" y="68971"/>
                  <a:pt x="588" y="67850"/>
                </a:cubicBezTo>
                <a:cubicBezTo>
                  <a:pt x="672" y="67289"/>
                  <a:pt x="840" y="66168"/>
                  <a:pt x="840" y="66168"/>
                </a:cubicBezTo>
                <a:cubicBezTo>
                  <a:pt x="84" y="63738"/>
                  <a:pt x="294" y="63831"/>
                  <a:pt x="588" y="67289"/>
                </a:cubicBezTo>
                <a:close/>
              </a:path>
            </a:pathLst>
          </a:custGeom>
          <a:solidFill>
            <a:srgbClr val="9900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3459162" y="1391840"/>
            <a:ext cx="15717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Mongol Empire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 txBox="1"/>
          <p:nvPr/>
        </p:nvSpPr>
        <p:spPr>
          <a:xfrm>
            <a:off x="2787650" y="889397"/>
            <a:ext cx="7461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Russia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5483225" y="1972865"/>
            <a:ext cx="897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Sung China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 txBox="1"/>
          <p:nvPr/>
        </p:nvSpPr>
        <p:spPr>
          <a:xfrm>
            <a:off x="6307137" y="1747838"/>
            <a:ext cx="8238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Koryo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 txBox="1"/>
          <p:nvPr/>
        </p:nvSpPr>
        <p:spPr>
          <a:xfrm>
            <a:off x="6605587" y="1983581"/>
            <a:ext cx="1197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Kamakura Japan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 txBox="1"/>
          <p:nvPr/>
        </p:nvSpPr>
        <p:spPr>
          <a:xfrm>
            <a:off x="4133850" y="2169319"/>
            <a:ext cx="976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Delhi Sultanate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 txBox="1"/>
          <p:nvPr/>
        </p:nvSpPr>
        <p:spPr>
          <a:xfrm>
            <a:off x="914400" y="779859"/>
            <a:ext cx="1271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Scandanavian Kingdoms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Shape 238"/>
          <p:cNvSpPr txBox="1"/>
          <p:nvPr/>
        </p:nvSpPr>
        <p:spPr>
          <a:xfrm>
            <a:off x="841375" y="2390775"/>
            <a:ext cx="669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1589087" y="3446859"/>
            <a:ext cx="11208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Zimbabwe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Shape 240"/>
          <p:cNvSpPr txBox="1"/>
          <p:nvPr/>
        </p:nvSpPr>
        <p:spPr>
          <a:xfrm>
            <a:off x="1662112" y="2782490"/>
            <a:ext cx="6732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Benin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1063625" y="2668190"/>
            <a:ext cx="5952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Oyo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Shape 242"/>
          <p:cNvSpPr txBox="1"/>
          <p:nvPr/>
        </p:nvSpPr>
        <p:spPr>
          <a:xfrm>
            <a:off x="690562" y="1446609"/>
            <a:ext cx="8223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France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/>
          <p:nvPr/>
        </p:nvSpPr>
        <p:spPr>
          <a:xfrm>
            <a:off x="457200" y="783431"/>
            <a:ext cx="435000" cy="127500"/>
          </a:xfrm>
          <a:custGeom>
            <a:pathLst>
              <a:path extrusionOk="0" h="120000" w="120000">
                <a:moveTo>
                  <a:pt x="81428" y="8727"/>
                </a:moveTo>
                <a:cubicBezTo>
                  <a:pt x="74571" y="20727"/>
                  <a:pt x="58285" y="34909"/>
                  <a:pt x="58285" y="34909"/>
                </a:cubicBezTo>
                <a:cubicBezTo>
                  <a:pt x="48000" y="17454"/>
                  <a:pt x="45857" y="9818"/>
                  <a:pt x="35142" y="28363"/>
                </a:cubicBezTo>
                <a:cubicBezTo>
                  <a:pt x="24857" y="67636"/>
                  <a:pt x="25714" y="36000"/>
                  <a:pt x="22285" y="8727"/>
                </a:cubicBezTo>
                <a:cubicBezTo>
                  <a:pt x="2142" y="17454"/>
                  <a:pt x="0" y="19636"/>
                  <a:pt x="17142" y="48000"/>
                </a:cubicBezTo>
                <a:cubicBezTo>
                  <a:pt x="857" y="75272"/>
                  <a:pt x="12857" y="46909"/>
                  <a:pt x="17142" y="74181"/>
                </a:cubicBezTo>
                <a:cubicBezTo>
                  <a:pt x="18000" y="80727"/>
                  <a:pt x="15428" y="87272"/>
                  <a:pt x="14571" y="93818"/>
                </a:cubicBezTo>
                <a:cubicBezTo>
                  <a:pt x="23142" y="108000"/>
                  <a:pt x="30857" y="112363"/>
                  <a:pt x="40285" y="120000"/>
                </a:cubicBezTo>
                <a:cubicBezTo>
                  <a:pt x="57428" y="112363"/>
                  <a:pt x="71142" y="104727"/>
                  <a:pt x="89142" y="100363"/>
                </a:cubicBezTo>
                <a:cubicBezTo>
                  <a:pt x="100285" y="90545"/>
                  <a:pt x="108857" y="77454"/>
                  <a:pt x="120000" y="67636"/>
                </a:cubicBezTo>
                <a:cubicBezTo>
                  <a:pt x="116571" y="41454"/>
                  <a:pt x="112285" y="37090"/>
                  <a:pt x="102000" y="28363"/>
                </a:cubicBezTo>
                <a:cubicBezTo>
                  <a:pt x="101142" y="21818"/>
                  <a:pt x="102000" y="9818"/>
                  <a:pt x="99428" y="8727"/>
                </a:cubicBezTo>
                <a:cubicBezTo>
                  <a:pt x="84000" y="0"/>
                  <a:pt x="72857" y="30545"/>
                  <a:pt x="81428" y="8727"/>
                </a:cubicBezTo>
                <a:close/>
              </a:path>
            </a:pathLst>
          </a:custGeom>
          <a:solidFill>
            <a:srgbClr val="000066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Shape 244"/>
          <p:cNvSpPr txBox="1"/>
          <p:nvPr/>
        </p:nvSpPr>
        <p:spPr>
          <a:xfrm>
            <a:off x="2860675" y="2614613"/>
            <a:ext cx="8256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Ethiopia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Shape 245"/>
          <p:cNvSpPr txBox="1"/>
          <p:nvPr/>
        </p:nvSpPr>
        <p:spPr>
          <a:xfrm>
            <a:off x="2184400" y="2058590"/>
            <a:ext cx="1050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Ayyubid Caliphate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1362075" y="1915715"/>
            <a:ext cx="1047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Almohad Caliphate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2036762" y="1279921"/>
            <a:ext cx="7509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Shape 248"/>
          <p:cNvSpPr txBox="1"/>
          <p:nvPr/>
        </p:nvSpPr>
        <p:spPr>
          <a:xfrm>
            <a:off x="2636837" y="1724025"/>
            <a:ext cx="7461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1511300" y="1375171"/>
            <a:ext cx="8238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H.R.E.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 txBox="1"/>
          <p:nvPr/>
        </p:nvSpPr>
        <p:spPr>
          <a:xfrm>
            <a:off x="1890712" y="1559719"/>
            <a:ext cx="971700" cy="2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Hungary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Shape 251"/>
          <p:cNvSpPr/>
          <p:nvPr/>
        </p:nvSpPr>
        <p:spPr>
          <a:xfrm>
            <a:off x="1068387" y="1226344"/>
            <a:ext cx="423900" cy="251400"/>
          </a:xfrm>
          <a:custGeom>
            <a:pathLst>
              <a:path extrusionOk="0" h="120000" w="120000">
                <a:moveTo>
                  <a:pt x="51365" y="25871"/>
                </a:moveTo>
                <a:cubicBezTo>
                  <a:pt x="56678" y="24770"/>
                  <a:pt x="61992" y="24220"/>
                  <a:pt x="67306" y="22568"/>
                </a:cubicBezTo>
                <a:cubicBezTo>
                  <a:pt x="69963" y="22018"/>
                  <a:pt x="72619" y="18165"/>
                  <a:pt x="75276" y="19266"/>
                </a:cubicBezTo>
                <a:cubicBezTo>
                  <a:pt x="78376" y="20917"/>
                  <a:pt x="77933" y="26422"/>
                  <a:pt x="80590" y="29174"/>
                </a:cubicBezTo>
                <a:cubicBezTo>
                  <a:pt x="82804" y="31376"/>
                  <a:pt x="85904" y="31376"/>
                  <a:pt x="88560" y="32477"/>
                </a:cubicBezTo>
                <a:cubicBezTo>
                  <a:pt x="92546" y="47339"/>
                  <a:pt x="97859" y="48440"/>
                  <a:pt x="109815" y="52293"/>
                </a:cubicBezTo>
                <a:cubicBezTo>
                  <a:pt x="111586" y="58899"/>
                  <a:pt x="113357" y="65504"/>
                  <a:pt x="115129" y="72110"/>
                </a:cubicBezTo>
                <a:cubicBezTo>
                  <a:pt x="120000" y="90825"/>
                  <a:pt x="103173" y="91376"/>
                  <a:pt x="96531" y="95229"/>
                </a:cubicBezTo>
                <a:cubicBezTo>
                  <a:pt x="73062" y="110091"/>
                  <a:pt x="114243" y="99082"/>
                  <a:pt x="56678" y="105137"/>
                </a:cubicBezTo>
                <a:cubicBezTo>
                  <a:pt x="53579" y="107889"/>
                  <a:pt x="42952" y="120000"/>
                  <a:pt x="38081" y="108440"/>
                </a:cubicBezTo>
                <a:cubicBezTo>
                  <a:pt x="34981" y="100183"/>
                  <a:pt x="55793" y="90275"/>
                  <a:pt x="59335" y="88623"/>
                </a:cubicBezTo>
                <a:cubicBezTo>
                  <a:pt x="57564" y="85321"/>
                  <a:pt x="56678" y="80917"/>
                  <a:pt x="54022" y="78715"/>
                </a:cubicBezTo>
                <a:cubicBezTo>
                  <a:pt x="44723" y="71009"/>
                  <a:pt x="36752" y="80917"/>
                  <a:pt x="51365" y="68807"/>
                </a:cubicBezTo>
                <a:cubicBezTo>
                  <a:pt x="46051" y="41284"/>
                  <a:pt x="47380" y="67155"/>
                  <a:pt x="56678" y="48990"/>
                </a:cubicBezTo>
                <a:cubicBezTo>
                  <a:pt x="59778" y="42935"/>
                  <a:pt x="67306" y="26972"/>
                  <a:pt x="61992" y="29174"/>
                </a:cubicBezTo>
                <a:cubicBezTo>
                  <a:pt x="56678" y="31376"/>
                  <a:pt x="51365" y="33577"/>
                  <a:pt x="46051" y="35779"/>
                </a:cubicBezTo>
                <a:cubicBezTo>
                  <a:pt x="43394" y="36880"/>
                  <a:pt x="38081" y="39082"/>
                  <a:pt x="38081" y="39082"/>
                </a:cubicBezTo>
                <a:cubicBezTo>
                  <a:pt x="35424" y="37981"/>
                  <a:pt x="32324" y="37981"/>
                  <a:pt x="30110" y="35779"/>
                </a:cubicBezTo>
                <a:cubicBezTo>
                  <a:pt x="27453" y="33027"/>
                  <a:pt x="27896" y="25871"/>
                  <a:pt x="24797" y="25871"/>
                </a:cubicBezTo>
                <a:cubicBezTo>
                  <a:pt x="21697" y="25871"/>
                  <a:pt x="21697" y="33027"/>
                  <a:pt x="19483" y="35779"/>
                </a:cubicBezTo>
                <a:cubicBezTo>
                  <a:pt x="17269" y="38532"/>
                  <a:pt x="14169" y="40183"/>
                  <a:pt x="11512" y="42385"/>
                </a:cubicBezTo>
                <a:cubicBezTo>
                  <a:pt x="6642" y="60000"/>
                  <a:pt x="0" y="68256"/>
                  <a:pt x="16826" y="75412"/>
                </a:cubicBezTo>
                <a:cubicBezTo>
                  <a:pt x="30110" y="69908"/>
                  <a:pt x="23911" y="75412"/>
                  <a:pt x="30110" y="52293"/>
                </a:cubicBezTo>
                <a:cubicBezTo>
                  <a:pt x="30996" y="48990"/>
                  <a:pt x="32767" y="42385"/>
                  <a:pt x="32767" y="42385"/>
                </a:cubicBezTo>
                <a:cubicBezTo>
                  <a:pt x="29667" y="30825"/>
                  <a:pt x="28339" y="34678"/>
                  <a:pt x="32767" y="29174"/>
                </a:cubicBezTo>
                <a:cubicBezTo>
                  <a:pt x="38966" y="28073"/>
                  <a:pt x="51365" y="18165"/>
                  <a:pt x="51365" y="25871"/>
                </a:cubicBezTo>
                <a:cubicBezTo>
                  <a:pt x="51365" y="34128"/>
                  <a:pt x="37638" y="29724"/>
                  <a:pt x="32767" y="35779"/>
                </a:cubicBezTo>
                <a:cubicBezTo>
                  <a:pt x="30996" y="37981"/>
                  <a:pt x="35424" y="45688"/>
                  <a:pt x="35424" y="45688"/>
                </a:cubicBezTo>
                <a:cubicBezTo>
                  <a:pt x="72177" y="0"/>
                  <a:pt x="47380" y="36330"/>
                  <a:pt x="38081" y="32477"/>
                </a:cubicBezTo>
                <a:cubicBezTo>
                  <a:pt x="34981" y="31376"/>
                  <a:pt x="41623" y="25871"/>
                  <a:pt x="43394" y="22568"/>
                </a:cubicBezTo>
                <a:cubicBezTo>
                  <a:pt x="52693" y="26422"/>
                  <a:pt x="64649" y="26972"/>
                  <a:pt x="64649" y="42385"/>
                </a:cubicBezTo>
              </a:path>
            </a:pathLst>
          </a:custGeom>
          <a:solidFill>
            <a:srgbClr val="FF0000">
              <a:alpha val="4941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Shape 252"/>
          <p:cNvSpPr txBox="1"/>
          <p:nvPr/>
        </p:nvSpPr>
        <p:spPr>
          <a:xfrm>
            <a:off x="468312" y="1113234"/>
            <a:ext cx="8952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England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614362" y="1826419"/>
            <a:ext cx="8985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Portugal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614362" y="1579959"/>
            <a:ext cx="6714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Spain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457200" y="3636169"/>
            <a:ext cx="82296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D7C11"/>
              </a:buClr>
              <a:buSzPts val="2800"/>
              <a:buFont typeface="Arial"/>
              <a:buNone/>
            </a:pPr>
            <a:r>
              <a:rPr b="1" i="0" lang="en" sz="2800" u="none" cap="none" strike="noStrike">
                <a:solidFill>
                  <a:srgbClr val="CD7C1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" sz="2800" u="none" cap="none" strike="noStrike">
                <a:solidFill>
                  <a:srgbClr val="CD7C11"/>
                </a:solidFill>
                <a:latin typeface="Verdana"/>
                <a:ea typeface="Verdana"/>
                <a:cs typeface="Verdana"/>
                <a:sym typeface="Verdana"/>
              </a:rPr>
              <a:t>States and Empires in 1237 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5410200" y="2514600"/>
            <a:ext cx="717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Angkor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